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296" r:id="rId5"/>
    <p:sldId id="324" r:id="rId6"/>
    <p:sldId id="335" r:id="rId7"/>
    <p:sldId id="343" r:id="rId8"/>
    <p:sldId id="342" r:id="rId9"/>
    <p:sldId id="338" r:id="rId10"/>
    <p:sldId id="286" r:id="rId11"/>
    <p:sldId id="378" r:id="rId12"/>
    <p:sldId id="368" r:id="rId13"/>
    <p:sldId id="369" r:id="rId14"/>
    <p:sldId id="371" r:id="rId15"/>
    <p:sldId id="372" r:id="rId16"/>
    <p:sldId id="374" r:id="rId17"/>
    <p:sldId id="341" r:id="rId18"/>
    <p:sldId id="349" r:id="rId19"/>
    <p:sldId id="350" r:id="rId20"/>
    <p:sldId id="351" r:id="rId21"/>
    <p:sldId id="353" r:id="rId22"/>
    <p:sldId id="375" r:id="rId23"/>
    <p:sldId id="358" r:id="rId24"/>
    <p:sldId id="380" r:id="rId25"/>
    <p:sldId id="376" r:id="rId26"/>
    <p:sldId id="362" r:id="rId27"/>
    <p:sldId id="377" r:id="rId28"/>
    <p:sldId id="363" r:id="rId29"/>
    <p:sldId id="379" r:id="rId30"/>
    <p:sldId id="331" r:id="rId31"/>
  </p:sldIdLst>
  <p:sldSz cx="9144000" cy="5143500" type="screen16x9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0" userDrawn="1">
          <p15:clr>
            <a:srgbClr val="A4A3A4"/>
          </p15:clr>
        </p15:guide>
        <p15:guide id="2" pos="431" userDrawn="1">
          <p15:clr>
            <a:srgbClr val="A4A3A4"/>
          </p15:clr>
        </p15:guide>
        <p15:guide id="3" orient="horz" pos="566" userDrawn="1">
          <p15:clr>
            <a:srgbClr val="A4A3A4"/>
          </p15:clr>
        </p15:guide>
        <p15:guide id="4" orient="horz" pos="1620" userDrawn="1">
          <p15:clr>
            <a:srgbClr val="A4A3A4"/>
          </p15:clr>
        </p15:guide>
        <p15:guide id="5" orient="horz" pos="14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sh Lucey" initials="TL" lastIdx="1" clrIdx="0">
    <p:extLst>
      <p:ext uri="{19B8F6BF-5375-455C-9EA6-DF929625EA0E}">
        <p15:presenceInfo xmlns:p15="http://schemas.microsoft.com/office/powerpoint/2012/main" userId="35b82ee9f6cdb13e" providerId="Windows Live"/>
      </p:ext>
    </p:extLst>
  </p:cmAuthor>
  <p:cmAuthor id="2" name="Adam Benson Clarke" initials="ABC" lastIdx="2" clrIdx="1">
    <p:extLst>
      <p:ext uri="{19B8F6BF-5375-455C-9EA6-DF929625EA0E}">
        <p15:presenceInfo xmlns:p15="http://schemas.microsoft.com/office/powerpoint/2012/main" userId="Adam Benson Clarke" providerId="None"/>
      </p:ext>
    </p:extLst>
  </p:cmAuthor>
  <p:cmAuthor id="3" name="Nicholas Timpson" initials="NT" lastIdx="20" clrIdx="2">
    <p:extLst>
      <p:ext uri="{19B8F6BF-5375-455C-9EA6-DF929625EA0E}">
        <p15:presenceInfo xmlns:p15="http://schemas.microsoft.com/office/powerpoint/2012/main" userId="S::epnjt@bristol.ac.uk::6f8f6be6-2dbf-47c9-904a-33f897db74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023"/>
    <a:srgbClr val="7B7B7B"/>
    <a:srgbClr val="959595"/>
    <a:srgbClr val="008996"/>
    <a:srgbClr val="FDDCCF"/>
    <a:srgbClr val="F8BDA8"/>
    <a:srgbClr val="6666FF"/>
    <a:srgbClr val="FF0000"/>
    <a:srgbClr val="9999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1"/>
    <p:restoredTop sz="75261" autoAdjust="0"/>
  </p:normalViewPr>
  <p:slideViewPr>
    <p:cSldViewPr snapToGrid="0">
      <p:cViewPr varScale="1">
        <p:scale>
          <a:sx n="110" d="100"/>
          <a:sy n="110" d="100"/>
        </p:scale>
        <p:origin x="1704" y="90"/>
      </p:cViewPr>
      <p:guideLst>
        <p:guide orient="horz" pos="3180"/>
        <p:guide pos="431"/>
        <p:guide orient="horz" pos="566"/>
        <p:guide orient="horz" pos="1620"/>
        <p:guide orient="horz" pos="14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Benson-Clarke" userId="0012aa02-7045-4396-9b93-e25be156d2ed" providerId="ADAL" clId="{5E35A5E7-A201-4036-B10E-3C824EC4CADC}"/>
    <pc:docChg chg="modSld">
      <pc:chgData name="Adam Benson-Clarke" userId="0012aa02-7045-4396-9b93-e25be156d2ed" providerId="ADAL" clId="{5E35A5E7-A201-4036-B10E-3C824EC4CADC}" dt="2021-12-14T13:39:39.474" v="2" actId="20577"/>
      <pc:docMkLst>
        <pc:docMk/>
      </pc:docMkLst>
      <pc:sldChg chg="modSp mod">
        <pc:chgData name="Adam Benson-Clarke" userId="0012aa02-7045-4396-9b93-e25be156d2ed" providerId="ADAL" clId="{5E35A5E7-A201-4036-B10E-3C824EC4CADC}" dt="2021-12-14T13:39:39.474" v="2" actId="20577"/>
        <pc:sldMkLst>
          <pc:docMk/>
          <pc:sldMk cId="494120762" sldId="372"/>
        </pc:sldMkLst>
        <pc:spChg chg="mod">
          <ac:chgData name="Adam Benson-Clarke" userId="0012aa02-7045-4396-9b93-e25be156d2ed" providerId="ADAL" clId="{5E35A5E7-A201-4036-B10E-3C824EC4CADC}" dt="2021-12-14T13:39:39.474" v="2" actId="20577"/>
          <ac:spMkLst>
            <pc:docMk/>
            <pc:sldMk cId="494120762" sldId="372"/>
            <ac:spMk id="8" creationId="{14C1BF72-3D4E-4EBA-A2BE-2E670A25DE95}"/>
          </ac:spMkLst>
        </pc:spChg>
      </pc:sldChg>
    </pc:docChg>
  </pc:docChgLst>
  <pc:docChgLst>
    <pc:chgData name="Adam Benson-Clarke" userId="0012aa02-7045-4396-9b93-e25be156d2ed" providerId="ADAL" clId="{1B5B13B1-97F3-4E81-BDE5-4855E402327D}"/>
    <pc:docChg chg="undo custSel modSld modMainMaster">
      <pc:chgData name="Adam Benson-Clarke" userId="0012aa02-7045-4396-9b93-e25be156d2ed" providerId="ADAL" clId="{1B5B13B1-97F3-4E81-BDE5-4855E402327D}" dt="2021-11-02T12:08:10.818" v="156" actId="732"/>
      <pc:docMkLst>
        <pc:docMk/>
      </pc:docMkLst>
      <pc:sldChg chg="modSp mod">
        <pc:chgData name="Adam Benson-Clarke" userId="0012aa02-7045-4396-9b93-e25be156d2ed" providerId="ADAL" clId="{1B5B13B1-97F3-4E81-BDE5-4855E402327D}" dt="2021-10-29T11:11:27.421" v="68" actId="20577"/>
        <pc:sldMkLst>
          <pc:docMk/>
          <pc:sldMk cId="316983381" sldId="335"/>
        </pc:sldMkLst>
        <pc:spChg chg="mod">
          <ac:chgData name="Adam Benson-Clarke" userId="0012aa02-7045-4396-9b93-e25be156d2ed" providerId="ADAL" clId="{1B5B13B1-97F3-4E81-BDE5-4855E402327D}" dt="2021-10-29T11:11:27.421" v="68" actId="20577"/>
          <ac:spMkLst>
            <pc:docMk/>
            <pc:sldMk cId="316983381" sldId="335"/>
            <ac:spMk id="6146" creationId="{DF76F397-DC22-4031-89DC-78DE7EF414A2}"/>
          </ac:spMkLst>
        </pc:spChg>
      </pc:sldChg>
      <pc:sldChg chg="modSp mod">
        <pc:chgData name="Adam Benson-Clarke" userId="0012aa02-7045-4396-9b93-e25be156d2ed" providerId="ADAL" clId="{1B5B13B1-97F3-4E81-BDE5-4855E402327D}" dt="2021-10-29T10:08:42.891" v="53" actId="20577"/>
        <pc:sldMkLst>
          <pc:docMk/>
          <pc:sldMk cId="1444631821" sldId="343"/>
        </pc:sldMkLst>
        <pc:graphicFrameChg chg="modGraphic">
          <ac:chgData name="Adam Benson-Clarke" userId="0012aa02-7045-4396-9b93-e25be156d2ed" providerId="ADAL" clId="{1B5B13B1-97F3-4E81-BDE5-4855E402327D}" dt="2021-10-29T10:08:42.891" v="53" actId="20577"/>
          <ac:graphicFrameMkLst>
            <pc:docMk/>
            <pc:sldMk cId="1444631821" sldId="343"/>
            <ac:graphicFrameMk id="9" creationId="{0FD43E38-399B-C044-8D29-2C7A7234F08D}"/>
          </ac:graphicFrameMkLst>
        </pc:graphicFrameChg>
      </pc:sldChg>
      <pc:sldChg chg="modSp mod">
        <pc:chgData name="Adam Benson-Clarke" userId="0012aa02-7045-4396-9b93-e25be156d2ed" providerId="ADAL" clId="{1B5B13B1-97F3-4E81-BDE5-4855E402327D}" dt="2021-10-29T10:02:33.206" v="35" actId="20577"/>
        <pc:sldMkLst>
          <pc:docMk/>
          <pc:sldMk cId="2585873796" sldId="353"/>
        </pc:sldMkLst>
        <pc:spChg chg="mod">
          <ac:chgData name="Adam Benson-Clarke" userId="0012aa02-7045-4396-9b93-e25be156d2ed" providerId="ADAL" clId="{1B5B13B1-97F3-4E81-BDE5-4855E402327D}" dt="2021-10-29T10:02:33.206" v="35" actId="20577"/>
          <ac:spMkLst>
            <pc:docMk/>
            <pc:sldMk cId="2585873796" sldId="353"/>
            <ac:spMk id="6" creationId="{D71222C1-8917-034E-A086-71B554155B47}"/>
          </ac:spMkLst>
        </pc:spChg>
      </pc:sldChg>
      <pc:sldChg chg="modSp mod">
        <pc:chgData name="Adam Benson-Clarke" userId="0012aa02-7045-4396-9b93-e25be156d2ed" providerId="ADAL" clId="{1B5B13B1-97F3-4E81-BDE5-4855E402327D}" dt="2021-10-29T09:58:26.037" v="7" actId="207"/>
        <pc:sldMkLst>
          <pc:docMk/>
          <pc:sldMk cId="4254828318" sldId="362"/>
        </pc:sldMkLst>
        <pc:spChg chg="mod">
          <ac:chgData name="Adam Benson-Clarke" userId="0012aa02-7045-4396-9b93-e25be156d2ed" providerId="ADAL" clId="{1B5B13B1-97F3-4E81-BDE5-4855E402327D}" dt="2021-10-29T09:58:26.037" v="7" actId="207"/>
          <ac:spMkLst>
            <pc:docMk/>
            <pc:sldMk cId="4254828318" sldId="362"/>
            <ac:spMk id="3" creationId="{9C28C11C-05B7-F046-A366-A46730B9C34E}"/>
          </ac:spMkLst>
        </pc:spChg>
      </pc:sldChg>
      <pc:sldChg chg="modSp mod">
        <pc:chgData name="Adam Benson-Clarke" userId="0012aa02-7045-4396-9b93-e25be156d2ed" providerId="ADAL" clId="{1B5B13B1-97F3-4E81-BDE5-4855E402327D}" dt="2021-10-29T10:08:10.453" v="46" actId="20577"/>
        <pc:sldMkLst>
          <pc:docMk/>
          <pc:sldMk cId="542513764" sldId="368"/>
        </pc:sldMkLst>
        <pc:graphicFrameChg chg="modGraphic">
          <ac:chgData name="Adam Benson-Clarke" userId="0012aa02-7045-4396-9b93-e25be156d2ed" providerId="ADAL" clId="{1B5B13B1-97F3-4E81-BDE5-4855E402327D}" dt="2021-10-29T10:08:10.453" v="46" actId="20577"/>
          <ac:graphicFrameMkLst>
            <pc:docMk/>
            <pc:sldMk cId="542513764" sldId="368"/>
            <ac:graphicFrameMk id="5" creationId="{3F472F49-623F-B242-AA76-18E1150E508B}"/>
          </ac:graphicFrameMkLst>
        </pc:graphicFrameChg>
      </pc:sldChg>
      <pc:sldChg chg="modSp mod">
        <pc:chgData name="Adam Benson-Clarke" userId="0012aa02-7045-4396-9b93-e25be156d2ed" providerId="ADAL" clId="{1B5B13B1-97F3-4E81-BDE5-4855E402327D}" dt="2021-10-29T10:08:07.418" v="45" actId="20577"/>
        <pc:sldMkLst>
          <pc:docMk/>
          <pc:sldMk cId="1571789499" sldId="369"/>
        </pc:sldMkLst>
        <pc:graphicFrameChg chg="modGraphic">
          <ac:chgData name="Adam Benson-Clarke" userId="0012aa02-7045-4396-9b93-e25be156d2ed" providerId="ADAL" clId="{1B5B13B1-97F3-4E81-BDE5-4855E402327D}" dt="2021-10-29T10:08:07.418" v="45" actId="20577"/>
          <ac:graphicFrameMkLst>
            <pc:docMk/>
            <pc:sldMk cId="1571789499" sldId="369"/>
            <ac:graphicFrameMk id="5" creationId="{3F472F49-623F-B242-AA76-18E1150E508B}"/>
          </ac:graphicFrameMkLst>
        </pc:graphicFrameChg>
      </pc:sldChg>
      <pc:sldChg chg="addSp delSp mod">
        <pc:chgData name="Adam Benson-Clarke" userId="0012aa02-7045-4396-9b93-e25be156d2ed" providerId="ADAL" clId="{1B5B13B1-97F3-4E81-BDE5-4855E402327D}" dt="2021-10-29T10:07:50.438" v="40" actId="478"/>
        <pc:sldMkLst>
          <pc:docMk/>
          <pc:sldMk cId="1101447427" sldId="371"/>
        </pc:sldMkLst>
        <pc:picChg chg="del">
          <ac:chgData name="Adam Benson-Clarke" userId="0012aa02-7045-4396-9b93-e25be156d2ed" providerId="ADAL" clId="{1B5B13B1-97F3-4E81-BDE5-4855E402327D}" dt="2021-10-29T10:07:50.438" v="40" actId="478"/>
          <ac:picMkLst>
            <pc:docMk/>
            <pc:sldMk cId="1101447427" sldId="371"/>
            <ac:picMk id="2" creationId="{22965EC3-CFBA-574A-99D7-C07C3217A20E}"/>
          </ac:picMkLst>
        </pc:picChg>
        <pc:picChg chg="add">
          <ac:chgData name="Adam Benson-Clarke" userId="0012aa02-7045-4396-9b93-e25be156d2ed" providerId="ADAL" clId="{1B5B13B1-97F3-4E81-BDE5-4855E402327D}" dt="2021-10-29T10:07:45.246" v="39" actId="22"/>
          <ac:picMkLst>
            <pc:docMk/>
            <pc:sldMk cId="1101447427" sldId="371"/>
            <ac:picMk id="6" creationId="{EBC20316-27C2-4B3A-A594-9BD20F5ADA77}"/>
          </ac:picMkLst>
        </pc:picChg>
      </pc:sldChg>
      <pc:sldChg chg="addSp delSp modSp mod">
        <pc:chgData name="Adam Benson-Clarke" userId="0012aa02-7045-4396-9b93-e25be156d2ed" providerId="ADAL" clId="{1B5B13B1-97F3-4E81-BDE5-4855E402327D}" dt="2021-11-02T12:08:10.818" v="156" actId="732"/>
        <pc:sldMkLst>
          <pc:docMk/>
          <pc:sldMk cId="494120762" sldId="372"/>
        </pc:sldMkLst>
        <pc:spChg chg="mod ord">
          <ac:chgData name="Adam Benson-Clarke" userId="0012aa02-7045-4396-9b93-e25be156d2ed" providerId="ADAL" clId="{1B5B13B1-97F3-4E81-BDE5-4855E402327D}" dt="2021-11-02T12:07:18.682" v="154" actId="1076"/>
          <ac:spMkLst>
            <pc:docMk/>
            <pc:sldMk cId="494120762" sldId="372"/>
            <ac:spMk id="2" creationId="{8EB1204D-850B-B44A-A108-0B733F2702DE}"/>
          </ac:spMkLst>
        </pc:spChg>
        <pc:spChg chg="mod">
          <ac:chgData name="Adam Benson-Clarke" userId="0012aa02-7045-4396-9b93-e25be156d2ed" providerId="ADAL" clId="{1B5B13B1-97F3-4E81-BDE5-4855E402327D}" dt="2021-10-29T10:03:19.294" v="38" actId="20577"/>
          <ac:spMkLst>
            <pc:docMk/>
            <pc:sldMk cId="494120762" sldId="372"/>
            <ac:spMk id="9" creationId="{157CCC92-78BE-413B-9589-943F340B213E}"/>
          </ac:spMkLst>
        </pc:spChg>
        <pc:spChg chg="add del mod">
          <ac:chgData name="Adam Benson-Clarke" userId="0012aa02-7045-4396-9b93-e25be156d2ed" providerId="ADAL" clId="{1B5B13B1-97F3-4E81-BDE5-4855E402327D}" dt="2021-11-02T12:06:40.920" v="146" actId="478"/>
          <ac:spMkLst>
            <pc:docMk/>
            <pc:sldMk cId="494120762" sldId="372"/>
            <ac:spMk id="10" creationId="{C5D49B20-BFAC-43A9-82BB-76F78A412ABA}"/>
          </ac:spMkLst>
        </pc:spChg>
        <pc:picChg chg="del mod">
          <ac:chgData name="Adam Benson-Clarke" userId="0012aa02-7045-4396-9b93-e25be156d2ed" providerId="ADAL" clId="{1B5B13B1-97F3-4E81-BDE5-4855E402327D}" dt="2021-11-02T12:07:04.044" v="149" actId="478"/>
          <ac:picMkLst>
            <pc:docMk/>
            <pc:sldMk cId="494120762" sldId="372"/>
            <ac:picMk id="4" creationId="{140CCC08-9832-DA4D-B78D-1619C3F7E81D}"/>
          </ac:picMkLst>
        </pc:picChg>
        <pc:picChg chg="add mod modCrop">
          <ac:chgData name="Adam Benson-Clarke" userId="0012aa02-7045-4396-9b93-e25be156d2ed" providerId="ADAL" clId="{1B5B13B1-97F3-4E81-BDE5-4855E402327D}" dt="2021-11-02T12:08:10.818" v="156" actId="732"/>
          <ac:picMkLst>
            <pc:docMk/>
            <pc:sldMk cId="494120762" sldId="372"/>
            <ac:picMk id="13" creationId="{1DB98ADB-0605-4C81-983F-F7DFCB60E0F4}"/>
          </ac:picMkLst>
        </pc:picChg>
      </pc:sldChg>
      <pc:sldChg chg="modSp mod">
        <pc:chgData name="Adam Benson-Clarke" userId="0012aa02-7045-4396-9b93-e25be156d2ed" providerId="ADAL" clId="{1B5B13B1-97F3-4E81-BDE5-4855E402327D}" dt="2021-10-29T09:59:54.896" v="13"/>
        <pc:sldMkLst>
          <pc:docMk/>
          <pc:sldMk cId="722189434" sldId="376"/>
        </pc:sldMkLst>
        <pc:graphicFrameChg chg="mod">
          <ac:chgData name="Adam Benson-Clarke" userId="0012aa02-7045-4396-9b93-e25be156d2ed" providerId="ADAL" clId="{1B5B13B1-97F3-4E81-BDE5-4855E402327D}" dt="2021-10-29T09:59:54.896" v="13"/>
          <ac:graphicFrameMkLst>
            <pc:docMk/>
            <pc:sldMk cId="722189434" sldId="376"/>
            <ac:graphicFrameMk id="6" creationId="{7835CA48-2967-FF4C-B283-E86F2D145371}"/>
          </ac:graphicFrameMkLst>
        </pc:graphicFrameChg>
      </pc:sldChg>
      <pc:sldChg chg="modSp mod">
        <pc:chgData name="Adam Benson-Clarke" userId="0012aa02-7045-4396-9b93-e25be156d2ed" providerId="ADAL" clId="{1B5B13B1-97F3-4E81-BDE5-4855E402327D}" dt="2021-10-29T10:08:22.406" v="49" actId="20577"/>
        <pc:sldMkLst>
          <pc:docMk/>
          <pc:sldMk cId="1043157443" sldId="378"/>
        </pc:sldMkLst>
        <pc:spChg chg="mod">
          <ac:chgData name="Adam Benson-Clarke" userId="0012aa02-7045-4396-9b93-e25be156d2ed" providerId="ADAL" clId="{1B5B13B1-97F3-4E81-BDE5-4855E402327D}" dt="2021-10-29T10:08:22.406" v="49" actId="20577"/>
          <ac:spMkLst>
            <pc:docMk/>
            <pc:sldMk cId="1043157443" sldId="378"/>
            <ac:spMk id="2" creationId="{9030831E-9329-4981-8A7C-C50F8D328BAF}"/>
          </ac:spMkLst>
        </pc:spChg>
      </pc:sldChg>
      <pc:sldChg chg="modSp mod">
        <pc:chgData name="Adam Benson-Clarke" userId="0012aa02-7045-4396-9b93-e25be156d2ed" providerId="ADAL" clId="{1B5B13B1-97F3-4E81-BDE5-4855E402327D}" dt="2021-10-29T10:02:05.830" v="34" actId="20577"/>
        <pc:sldMkLst>
          <pc:docMk/>
          <pc:sldMk cId="3065521295" sldId="380"/>
        </pc:sldMkLst>
        <pc:spChg chg="mod">
          <ac:chgData name="Adam Benson-Clarke" userId="0012aa02-7045-4396-9b93-e25be156d2ed" providerId="ADAL" clId="{1B5B13B1-97F3-4E81-BDE5-4855E402327D}" dt="2021-10-29T10:02:05.830" v="34" actId="20577"/>
          <ac:spMkLst>
            <pc:docMk/>
            <pc:sldMk cId="3065521295" sldId="380"/>
            <ac:spMk id="3" creationId="{0337E4A4-3811-FD49-8AA7-447BCE3D61B3}"/>
          </ac:spMkLst>
        </pc:spChg>
        <pc:spChg chg="mod">
          <ac:chgData name="Adam Benson-Clarke" userId="0012aa02-7045-4396-9b93-e25be156d2ed" providerId="ADAL" clId="{1B5B13B1-97F3-4E81-BDE5-4855E402327D}" dt="2021-10-29T10:01:54.486" v="32" actId="207"/>
          <ac:spMkLst>
            <pc:docMk/>
            <pc:sldMk cId="3065521295" sldId="380"/>
            <ac:spMk id="7" creationId="{63D04C4C-E499-409F-967A-3845A021581B}"/>
          </ac:spMkLst>
        </pc:spChg>
      </pc:sldChg>
      <pc:sldMasterChg chg="modSldLayout">
        <pc:chgData name="Adam Benson-Clarke" userId="0012aa02-7045-4396-9b93-e25be156d2ed" providerId="ADAL" clId="{1B5B13B1-97F3-4E81-BDE5-4855E402327D}" dt="2021-11-02T10:14:01.242" v="142" actId="732"/>
        <pc:sldMasterMkLst>
          <pc:docMk/>
          <pc:sldMasterMk cId="0" sldId="2147483648"/>
        </pc:sldMasterMkLst>
        <pc:sldLayoutChg chg="addSp delSp modSp mod">
          <pc:chgData name="Adam Benson-Clarke" userId="0012aa02-7045-4396-9b93-e25be156d2ed" providerId="ADAL" clId="{1B5B13B1-97F3-4E81-BDE5-4855E402327D}" dt="2021-11-02T10:14:01.242" v="142" actId="732"/>
          <pc:sldLayoutMkLst>
            <pc:docMk/>
            <pc:sldMasterMk cId="0" sldId="2147483648"/>
            <pc:sldLayoutMk cId="3893381629" sldId="2147483670"/>
          </pc:sldLayoutMkLst>
          <pc:spChg chg="ord">
            <ac:chgData name="Adam Benson-Clarke" userId="0012aa02-7045-4396-9b93-e25be156d2ed" providerId="ADAL" clId="{1B5B13B1-97F3-4E81-BDE5-4855E402327D}" dt="2021-11-02T10:13:23.169" v="123" actId="167"/>
            <ac:spMkLst>
              <pc:docMk/>
              <pc:sldMasterMk cId="0" sldId="2147483648"/>
              <pc:sldLayoutMk cId="3893381629" sldId="2147483670"/>
              <ac:spMk id="4" creationId="{B51CBB85-2586-4C8E-B470-618F5F4C30D8}"/>
            </ac:spMkLst>
          </pc:spChg>
          <pc:picChg chg="del">
            <ac:chgData name="Adam Benson-Clarke" userId="0012aa02-7045-4396-9b93-e25be156d2ed" providerId="ADAL" clId="{1B5B13B1-97F3-4E81-BDE5-4855E402327D}" dt="2021-11-02T10:11:26.420" v="69" actId="478"/>
            <ac:picMkLst>
              <pc:docMk/>
              <pc:sldMasterMk cId="0" sldId="2147483648"/>
              <pc:sldLayoutMk cId="3893381629" sldId="2147483670"/>
              <ac:picMk id="5" creationId="{4935641B-008D-4DEA-822A-BBFDD6B2EE7C}"/>
            </ac:picMkLst>
          </pc:picChg>
          <pc:picChg chg="add mod ord modCrop">
            <ac:chgData name="Adam Benson-Clarke" userId="0012aa02-7045-4396-9b93-e25be156d2ed" providerId="ADAL" clId="{1B5B13B1-97F3-4E81-BDE5-4855E402327D}" dt="2021-11-02T10:14:01.242" v="142" actId="732"/>
            <ac:picMkLst>
              <pc:docMk/>
              <pc:sldMasterMk cId="0" sldId="2147483648"/>
              <pc:sldLayoutMk cId="3893381629" sldId="2147483670"/>
              <ac:picMk id="6" creationId="{EE49C4F7-7763-469B-A372-3B53DF24A178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1BA87BE-CC2F-4C05-88A7-BB21BF207A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88FCA80-4511-4C58-8CCE-BE6BF208CA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D5842F1-FC0A-440E-850A-4F70472545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E620D602-93A2-4528-8436-A2FF5BAD5F3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9C326087-66F9-4B90-831A-6FE0E45BEF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67D559DC-EEF6-4F3F-B9E5-BA6817FEF3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7254CA-FB96-49E4-A3B2-E6F5ADF1A51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FBCC4D0A-1899-48FF-814F-1B95F62ACD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CE822EF-3295-4A3E-BBDB-AF81C2647BA2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 dirty="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29D284E-95C4-4445-BF9A-C16FAEC04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53CB4164-7EBF-413D-88E5-FF1805490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4408" tIns="42204" rIns="84408" bIns="42204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FBCC4D0A-1899-48FF-814F-1B95F62ACD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CE822EF-3295-4A3E-BBDB-AF81C2647BA2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 dirty="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29D284E-95C4-4445-BF9A-C16FAEC04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53CB4164-7EBF-413D-88E5-FF1805490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4408" tIns="42204" rIns="84408" bIns="42204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332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7254CA-FB96-49E4-A3B2-E6F5ADF1A511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10910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course for fatal anaphylaxis </a:t>
            </a:r>
          </a:p>
          <a:p>
            <a:r>
              <a:rPr lang="en-US" dirty="0"/>
              <a:t>Where anaphylaxis is fatal, death usually occurs very soon after exposure to the trigger. Fatal food reactions typically cause respiratory arrest after approximately 30 minutes; insect stings cause collapse from shock after 10–15 minutes; and deaths caused by IV medication occur most commonly within five minutes. Cardiorespiratory arrest more than 4 h after the initial allergen exposure is rare.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7254CA-FB96-49E4-A3B2-E6F5ADF1A511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8051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149FFB49-CECA-4447-83F5-08066FC7D2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E88A16C-D80A-45F9-ACD0-E1481C41D4F4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6935B9A6-4A13-476F-88F1-9757F7BD4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07C13F0-A3D4-47D8-AEFE-45A624BEB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4408" tIns="42204" rIns="84408" bIns="42204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hospital room, room&#10;&#10;Description automatically generated">
            <a:extLst>
              <a:ext uri="{FF2B5EF4-FFF2-40B4-BE49-F238E27FC236}">
                <a16:creationId xmlns:a16="http://schemas.microsoft.com/office/drawing/2014/main" id="{D54CC26A-BF82-4F07-AB55-76F15EDCA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74" y="-472307"/>
            <a:ext cx="5572129" cy="62702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1CBB85-2586-4C8E-B470-618F5F4C30D8}"/>
              </a:ext>
            </a:extLst>
          </p:cNvPr>
          <p:cNvSpPr/>
          <p:nvPr userDrawn="1"/>
        </p:nvSpPr>
        <p:spPr>
          <a:xfrm rot="455072">
            <a:off x="-434520" y="-250270"/>
            <a:ext cx="4632420" cy="5569998"/>
          </a:xfrm>
          <a:custGeom>
            <a:avLst/>
            <a:gdLst>
              <a:gd name="connsiteX0" fmla="*/ 0 w 6140839"/>
              <a:gd name="connsiteY0" fmla="*/ 0 h 8105256"/>
              <a:gd name="connsiteX1" fmla="*/ 6140839 w 6140839"/>
              <a:gd name="connsiteY1" fmla="*/ 0 h 8105256"/>
              <a:gd name="connsiteX2" fmla="*/ 6140839 w 6140839"/>
              <a:gd name="connsiteY2" fmla="*/ 8105256 h 8105256"/>
              <a:gd name="connsiteX3" fmla="*/ 0 w 6140839"/>
              <a:gd name="connsiteY3" fmla="*/ 8105256 h 8105256"/>
              <a:gd name="connsiteX4" fmla="*/ 0 w 6140839"/>
              <a:gd name="connsiteY4" fmla="*/ 0 h 8105256"/>
              <a:gd name="connsiteX0" fmla="*/ 5610 w 6140839"/>
              <a:gd name="connsiteY0" fmla="*/ 1485455 h 8105256"/>
              <a:gd name="connsiteX1" fmla="*/ 6140839 w 6140839"/>
              <a:gd name="connsiteY1" fmla="*/ 0 h 8105256"/>
              <a:gd name="connsiteX2" fmla="*/ 6140839 w 6140839"/>
              <a:gd name="connsiteY2" fmla="*/ 8105256 h 8105256"/>
              <a:gd name="connsiteX3" fmla="*/ 0 w 6140839"/>
              <a:gd name="connsiteY3" fmla="*/ 8105256 h 8105256"/>
              <a:gd name="connsiteX4" fmla="*/ 5610 w 6140839"/>
              <a:gd name="connsiteY4" fmla="*/ 1485455 h 8105256"/>
              <a:gd name="connsiteX0" fmla="*/ 5610 w 6210386"/>
              <a:gd name="connsiteY0" fmla="*/ 866923 h 7486724"/>
              <a:gd name="connsiteX1" fmla="*/ 6210386 w 6210386"/>
              <a:gd name="connsiteY1" fmla="*/ 0 h 7486724"/>
              <a:gd name="connsiteX2" fmla="*/ 6140839 w 6210386"/>
              <a:gd name="connsiteY2" fmla="*/ 7486724 h 7486724"/>
              <a:gd name="connsiteX3" fmla="*/ 0 w 6210386"/>
              <a:gd name="connsiteY3" fmla="*/ 7486724 h 7486724"/>
              <a:gd name="connsiteX4" fmla="*/ 5610 w 6210386"/>
              <a:gd name="connsiteY4" fmla="*/ 866923 h 7486724"/>
              <a:gd name="connsiteX0" fmla="*/ 25759 w 6210386"/>
              <a:gd name="connsiteY0" fmla="*/ 825804 h 7486724"/>
              <a:gd name="connsiteX1" fmla="*/ 6210386 w 6210386"/>
              <a:gd name="connsiteY1" fmla="*/ 0 h 7486724"/>
              <a:gd name="connsiteX2" fmla="*/ 6140839 w 6210386"/>
              <a:gd name="connsiteY2" fmla="*/ 7486724 h 7486724"/>
              <a:gd name="connsiteX3" fmla="*/ 0 w 6210386"/>
              <a:gd name="connsiteY3" fmla="*/ 7486724 h 7486724"/>
              <a:gd name="connsiteX4" fmla="*/ 25759 w 6210386"/>
              <a:gd name="connsiteY4" fmla="*/ 825804 h 7486724"/>
              <a:gd name="connsiteX0" fmla="*/ 53 w 6184680"/>
              <a:gd name="connsiteY0" fmla="*/ 825804 h 7601048"/>
              <a:gd name="connsiteX1" fmla="*/ 6184680 w 6184680"/>
              <a:gd name="connsiteY1" fmla="*/ 0 h 7601048"/>
              <a:gd name="connsiteX2" fmla="*/ 6115133 w 6184680"/>
              <a:gd name="connsiteY2" fmla="*/ 7486724 h 7601048"/>
              <a:gd name="connsiteX3" fmla="*/ 1040108 w 6184680"/>
              <a:gd name="connsiteY3" fmla="*/ 7601048 h 7601048"/>
              <a:gd name="connsiteX4" fmla="*/ 53 w 6184680"/>
              <a:gd name="connsiteY4" fmla="*/ 825804 h 7601048"/>
              <a:gd name="connsiteX0" fmla="*/ 0 w 6184627"/>
              <a:gd name="connsiteY0" fmla="*/ 825804 h 7601048"/>
              <a:gd name="connsiteX1" fmla="*/ 6184627 w 6184627"/>
              <a:gd name="connsiteY1" fmla="*/ 0 h 7601048"/>
              <a:gd name="connsiteX2" fmla="*/ 6115080 w 6184627"/>
              <a:gd name="connsiteY2" fmla="*/ 7486724 h 7601048"/>
              <a:gd name="connsiteX3" fmla="*/ 1040055 w 6184627"/>
              <a:gd name="connsiteY3" fmla="*/ 7601048 h 7601048"/>
              <a:gd name="connsiteX4" fmla="*/ 0 w 6184627"/>
              <a:gd name="connsiteY4" fmla="*/ 825804 h 7601048"/>
              <a:gd name="connsiteX0" fmla="*/ 0 w 6184627"/>
              <a:gd name="connsiteY0" fmla="*/ 825804 h 7609426"/>
              <a:gd name="connsiteX1" fmla="*/ 6184627 w 6184627"/>
              <a:gd name="connsiteY1" fmla="*/ 0 h 7609426"/>
              <a:gd name="connsiteX2" fmla="*/ 6115080 w 6184627"/>
              <a:gd name="connsiteY2" fmla="*/ 7486724 h 7609426"/>
              <a:gd name="connsiteX3" fmla="*/ 977110 w 6184627"/>
              <a:gd name="connsiteY3" fmla="*/ 7609426 h 7609426"/>
              <a:gd name="connsiteX4" fmla="*/ 0 w 6184627"/>
              <a:gd name="connsiteY4" fmla="*/ 825804 h 7609426"/>
              <a:gd name="connsiteX0" fmla="*/ 0 w 6184627"/>
              <a:gd name="connsiteY0" fmla="*/ 825804 h 7600190"/>
              <a:gd name="connsiteX1" fmla="*/ 6184627 w 6184627"/>
              <a:gd name="connsiteY1" fmla="*/ 0 h 7600190"/>
              <a:gd name="connsiteX2" fmla="*/ 6115080 w 6184627"/>
              <a:gd name="connsiteY2" fmla="*/ 7486724 h 7600190"/>
              <a:gd name="connsiteX3" fmla="*/ 950256 w 6184627"/>
              <a:gd name="connsiteY3" fmla="*/ 7600190 h 7600190"/>
              <a:gd name="connsiteX4" fmla="*/ 0 w 6184627"/>
              <a:gd name="connsiteY4" fmla="*/ 825804 h 7600190"/>
              <a:gd name="connsiteX0" fmla="*/ 0 w 6184627"/>
              <a:gd name="connsiteY0" fmla="*/ 825804 h 7600190"/>
              <a:gd name="connsiteX1" fmla="*/ 6184627 w 6184627"/>
              <a:gd name="connsiteY1" fmla="*/ 0 h 7600190"/>
              <a:gd name="connsiteX2" fmla="*/ 6145388 w 6184627"/>
              <a:gd name="connsiteY2" fmla="*/ 6944581 h 7600190"/>
              <a:gd name="connsiteX3" fmla="*/ 950256 w 6184627"/>
              <a:gd name="connsiteY3" fmla="*/ 7600190 h 7600190"/>
              <a:gd name="connsiteX4" fmla="*/ 0 w 6184627"/>
              <a:gd name="connsiteY4" fmla="*/ 825804 h 7600190"/>
              <a:gd name="connsiteX0" fmla="*/ 0 w 6184627"/>
              <a:gd name="connsiteY0" fmla="*/ 825804 h 7636280"/>
              <a:gd name="connsiteX1" fmla="*/ 6184627 w 6184627"/>
              <a:gd name="connsiteY1" fmla="*/ 0 h 7636280"/>
              <a:gd name="connsiteX2" fmla="*/ 6145388 w 6184627"/>
              <a:gd name="connsiteY2" fmla="*/ 6944581 h 7636280"/>
              <a:gd name="connsiteX3" fmla="*/ 967873 w 6184627"/>
              <a:gd name="connsiteY3" fmla="*/ 7636280 h 7636280"/>
              <a:gd name="connsiteX4" fmla="*/ 0 w 6184627"/>
              <a:gd name="connsiteY4" fmla="*/ 825804 h 7636280"/>
              <a:gd name="connsiteX0" fmla="*/ 0 w 6195540"/>
              <a:gd name="connsiteY0" fmla="*/ 840069 h 7636280"/>
              <a:gd name="connsiteX1" fmla="*/ 6195540 w 6195540"/>
              <a:gd name="connsiteY1" fmla="*/ 0 h 7636280"/>
              <a:gd name="connsiteX2" fmla="*/ 6156301 w 6195540"/>
              <a:gd name="connsiteY2" fmla="*/ 6944581 h 7636280"/>
              <a:gd name="connsiteX3" fmla="*/ 978786 w 6195540"/>
              <a:gd name="connsiteY3" fmla="*/ 7636280 h 7636280"/>
              <a:gd name="connsiteX4" fmla="*/ 0 w 6195540"/>
              <a:gd name="connsiteY4" fmla="*/ 840069 h 7636280"/>
              <a:gd name="connsiteX0" fmla="*/ 0 w 6195540"/>
              <a:gd name="connsiteY0" fmla="*/ 840069 h 7649690"/>
              <a:gd name="connsiteX1" fmla="*/ 6195540 w 6195540"/>
              <a:gd name="connsiteY1" fmla="*/ 0 h 7649690"/>
              <a:gd name="connsiteX2" fmla="*/ 6156301 w 6195540"/>
              <a:gd name="connsiteY2" fmla="*/ 6944581 h 7649690"/>
              <a:gd name="connsiteX3" fmla="*/ 878075 w 6195540"/>
              <a:gd name="connsiteY3" fmla="*/ 7649690 h 7649690"/>
              <a:gd name="connsiteX4" fmla="*/ 0 w 6195540"/>
              <a:gd name="connsiteY4" fmla="*/ 840069 h 7649690"/>
              <a:gd name="connsiteX0" fmla="*/ 0 w 6198892"/>
              <a:gd name="connsiteY0" fmla="*/ 814891 h 7649690"/>
              <a:gd name="connsiteX1" fmla="*/ 6198892 w 6198892"/>
              <a:gd name="connsiteY1" fmla="*/ 0 h 7649690"/>
              <a:gd name="connsiteX2" fmla="*/ 6159653 w 6198892"/>
              <a:gd name="connsiteY2" fmla="*/ 6944581 h 7649690"/>
              <a:gd name="connsiteX3" fmla="*/ 881427 w 6198892"/>
              <a:gd name="connsiteY3" fmla="*/ 7649690 h 7649690"/>
              <a:gd name="connsiteX4" fmla="*/ 0 w 6198892"/>
              <a:gd name="connsiteY4" fmla="*/ 814891 h 7649690"/>
              <a:gd name="connsiteX0" fmla="*/ 0 w 6197216"/>
              <a:gd name="connsiteY0" fmla="*/ 827480 h 7662279"/>
              <a:gd name="connsiteX1" fmla="*/ 6197216 w 6197216"/>
              <a:gd name="connsiteY1" fmla="*/ 0 h 7662279"/>
              <a:gd name="connsiteX2" fmla="*/ 6159653 w 6197216"/>
              <a:gd name="connsiteY2" fmla="*/ 6957170 h 7662279"/>
              <a:gd name="connsiteX3" fmla="*/ 881427 w 6197216"/>
              <a:gd name="connsiteY3" fmla="*/ 7662279 h 7662279"/>
              <a:gd name="connsiteX4" fmla="*/ 0 w 6197216"/>
              <a:gd name="connsiteY4" fmla="*/ 827480 h 7662279"/>
              <a:gd name="connsiteX0" fmla="*/ 0 w 6167622"/>
              <a:gd name="connsiteY0" fmla="*/ 605047 h 7662279"/>
              <a:gd name="connsiteX1" fmla="*/ 6167622 w 6167622"/>
              <a:gd name="connsiteY1" fmla="*/ 0 h 7662279"/>
              <a:gd name="connsiteX2" fmla="*/ 6130059 w 6167622"/>
              <a:gd name="connsiteY2" fmla="*/ 6957170 h 7662279"/>
              <a:gd name="connsiteX3" fmla="*/ 851833 w 6167622"/>
              <a:gd name="connsiteY3" fmla="*/ 7662279 h 7662279"/>
              <a:gd name="connsiteX4" fmla="*/ 0 w 6167622"/>
              <a:gd name="connsiteY4" fmla="*/ 605047 h 7662279"/>
              <a:gd name="connsiteX0" fmla="*/ 0 w 6167622"/>
              <a:gd name="connsiteY0" fmla="*/ 605047 h 7592121"/>
              <a:gd name="connsiteX1" fmla="*/ 6167622 w 6167622"/>
              <a:gd name="connsiteY1" fmla="*/ 0 h 7592121"/>
              <a:gd name="connsiteX2" fmla="*/ 6130059 w 6167622"/>
              <a:gd name="connsiteY2" fmla="*/ 6957170 h 7592121"/>
              <a:gd name="connsiteX3" fmla="*/ 1168840 w 6167622"/>
              <a:gd name="connsiteY3" fmla="*/ 7592121 h 7592121"/>
              <a:gd name="connsiteX4" fmla="*/ 0 w 6167622"/>
              <a:gd name="connsiteY4" fmla="*/ 605047 h 7592121"/>
              <a:gd name="connsiteX0" fmla="*/ 0 w 6167622"/>
              <a:gd name="connsiteY0" fmla="*/ 605047 h 7491903"/>
              <a:gd name="connsiteX1" fmla="*/ 6167622 w 6167622"/>
              <a:gd name="connsiteY1" fmla="*/ 0 h 7491903"/>
              <a:gd name="connsiteX2" fmla="*/ 6130059 w 6167622"/>
              <a:gd name="connsiteY2" fmla="*/ 6957170 h 7491903"/>
              <a:gd name="connsiteX3" fmla="*/ 1184507 w 6167622"/>
              <a:gd name="connsiteY3" fmla="*/ 7491903 h 7491903"/>
              <a:gd name="connsiteX4" fmla="*/ 0 w 6167622"/>
              <a:gd name="connsiteY4" fmla="*/ 605047 h 7491903"/>
              <a:gd name="connsiteX0" fmla="*/ 0 w 6167622"/>
              <a:gd name="connsiteY0" fmla="*/ 605047 h 7473322"/>
              <a:gd name="connsiteX1" fmla="*/ 6167622 w 6167622"/>
              <a:gd name="connsiteY1" fmla="*/ 0 h 7473322"/>
              <a:gd name="connsiteX2" fmla="*/ 6130059 w 6167622"/>
              <a:gd name="connsiteY2" fmla="*/ 6957170 h 7473322"/>
              <a:gd name="connsiteX3" fmla="*/ 1249320 w 6167622"/>
              <a:gd name="connsiteY3" fmla="*/ 7473322 h 7473322"/>
              <a:gd name="connsiteX4" fmla="*/ 0 w 6167622"/>
              <a:gd name="connsiteY4" fmla="*/ 605047 h 7473322"/>
              <a:gd name="connsiteX0" fmla="*/ 0 w 6167622"/>
              <a:gd name="connsiteY0" fmla="*/ 605047 h 7473322"/>
              <a:gd name="connsiteX1" fmla="*/ 6167622 w 6167622"/>
              <a:gd name="connsiteY1" fmla="*/ 0 h 7473322"/>
              <a:gd name="connsiteX2" fmla="*/ 5916631 w 6167622"/>
              <a:gd name="connsiteY2" fmla="*/ 7002403 h 7473322"/>
              <a:gd name="connsiteX3" fmla="*/ 1249320 w 6167622"/>
              <a:gd name="connsiteY3" fmla="*/ 7473322 h 7473322"/>
              <a:gd name="connsiteX4" fmla="*/ 0 w 6167622"/>
              <a:gd name="connsiteY4" fmla="*/ 605047 h 7473322"/>
              <a:gd name="connsiteX0" fmla="*/ 0 w 6167622"/>
              <a:gd name="connsiteY0" fmla="*/ 605047 h 7502142"/>
              <a:gd name="connsiteX1" fmla="*/ 6167622 w 6167622"/>
              <a:gd name="connsiteY1" fmla="*/ 0 h 7502142"/>
              <a:gd name="connsiteX2" fmla="*/ 5916631 w 6167622"/>
              <a:gd name="connsiteY2" fmla="*/ 7002403 h 7502142"/>
              <a:gd name="connsiteX3" fmla="*/ 1220262 w 6167622"/>
              <a:gd name="connsiteY3" fmla="*/ 7502142 h 7502142"/>
              <a:gd name="connsiteX4" fmla="*/ 0 w 6167622"/>
              <a:gd name="connsiteY4" fmla="*/ 605047 h 7502142"/>
              <a:gd name="connsiteX0" fmla="*/ 0 w 6167622"/>
              <a:gd name="connsiteY0" fmla="*/ 605047 h 7502142"/>
              <a:gd name="connsiteX1" fmla="*/ 6167622 w 6167622"/>
              <a:gd name="connsiteY1" fmla="*/ 0 h 7502142"/>
              <a:gd name="connsiteX2" fmla="*/ 5921094 w 6167622"/>
              <a:gd name="connsiteY2" fmla="*/ 7027836 h 7502142"/>
              <a:gd name="connsiteX3" fmla="*/ 1220262 w 6167622"/>
              <a:gd name="connsiteY3" fmla="*/ 7502142 h 7502142"/>
              <a:gd name="connsiteX4" fmla="*/ 0 w 6167622"/>
              <a:gd name="connsiteY4" fmla="*/ 605047 h 750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7622" h="7502142">
                <a:moveTo>
                  <a:pt x="0" y="605047"/>
                </a:moveTo>
                <a:lnTo>
                  <a:pt x="6167622" y="0"/>
                </a:lnTo>
                <a:lnTo>
                  <a:pt x="5921094" y="7027836"/>
                </a:lnTo>
                <a:lnTo>
                  <a:pt x="1220262" y="7502142"/>
                </a:lnTo>
                <a:lnTo>
                  <a:pt x="0" y="60504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FEAF4D-C09B-420D-9E9A-10473AF30C3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83042" y="357508"/>
            <a:ext cx="3612894" cy="11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400" b="1">
                <a:solidFill>
                  <a:srgbClr val="333399"/>
                </a:solidFill>
                <a:latin typeface="Calibri" charset="0"/>
                <a:cs typeface="MS PGothic" charset="0"/>
              </a:defRPr>
            </a:lvl2pPr>
            <a:lvl3pPr algn="ctr">
              <a:defRPr sz="3400" b="1">
                <a:solidFill>
                  <a:srgbClr val="333399"/>
                </a:solidFill>
                <a:latin typeface="Calibri" charset="0"/>
                <a:cs typeface="MS PGothic" charset="0"/>
              </a:defRPr>
            </a:lvl3pPr>
            <a:lvl4pPr algn="ctr">
              <a:defRPr sz="3400" b="1">
                <a:solidFill>
                  <a:srgbClr val="333399"/>
                </a:solidFill>
                <a:latin typeface="Calibri" charset="0"/>
                <a:cs typeface="MS PGothic" charset="0"/>
              </a:defRPr>
            </a:lvl4pPr>
            <a:lvl5pPr algn="ctr">
              <a:defRPr sz="3400" b="1">
                <a:solidFill>
                  <a:srgbClr val="333399"/>
                </a:solidFill>
                <a:latin typeface="Calibri" charset="0"/>
                <a:cs typeface="MS PGothic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en-GB" sz="3400" dirty="0"/>
              <a:t>Introduction to [Arial Bold 34pt]</a:t>
            </a:r>
            <a:endParaRPr lang="en-US" sz="3400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93E858-8F71-4087-9C6C-1E83E479B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44" y="4556899"/>
            <a:ext cx="2016224" cy="37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text plus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71550"/>
            <a:ext cx="3810000" cy="36004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11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text plus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971550"/>
            <a:ext cx="3810000" cy="36004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85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923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873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791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201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109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224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327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37997"/>
            <a:ext cx="7772400" cy="1021556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81844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0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hospital room, room&#10;&#10;Description automatically generated">
            <a:extLst>
              <a:ext uri="{FF2B5EF4-FFF2-40B4-BE49-F238E27FC236}">
                <a16:creationId xmlns:a16="http://schemas.microsoft.com/office/drawing/2014/main" id="{18D7523A-9DC2-4317-8828-A375FEAC5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0"/>
            <a:ext cx="565212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1CBB85-2586-4C8E-B470-618F5F4C30D8}"/>
              </a:ext>
            </a:extLst>
          </p:cNvPr>
          <p:cNvSpPr/>
          <p:nvPr userDrawn="1"/>
        </p:nvSpPr>
        <p:spPr>
          <a:xfrm rot="455072">
            <a:off x="-534954" y="-374853"/>
            <a:ext cx="4632420" cy="6240557"/>
          </a:xfrm>
          <a:custGeom>
            <a:avLst/>
            <a:gdLst>
              <a:gd name="connsiteX0" fmla="*/ 0 w 6140839"/>
              <a:gd name="connsiteY0" fmla="*/ 0 h 8105256"/>
              <a:gd name="connsiteX1" fmla="*/ 6140839 w 6140839"/>
              <a:gd name="connsiteY1" fmla="*/ 0 h 8105256"/>
              <a:gd name="connsiteX2" fmla="*/ 6140839 w 6140839"/>
              <a:gd name="connsiteY2" fmla="*/ 8105256 h 8105256"/>
              <a:gd name="connsiteX3" fmla="*/ 0 w 6140839"/>
              <a:gd name="connsiteY3" fmla="*/ 8105256 h 8105256"/>
              <a:gd name="connsiteX4" fmla="*/ 0 w 6140839"/>
              <a:gd name="connsiteY4" fmla="*/ 0 h 8105256"/>
              <a:gd name="connsiteX0" fmla="*/ 5610 w 6140839"/>
              <a:gd name="connsiteY0" fmla="*/ 1485455 h 8105256"/>
              <a:gd name="connsiteX1" fmla="*/ 6140839 w 6140839"/>
              <a:gd name="connsiteY1" fmla="*/ 0 h 8105256"/>
              <a:gd name="connsiteX2" fmla="*/ 6140839 w 6140839"/>
              <a:gd name="connsiteY2" fmla="*/ 8105256 h 8105256"/>
              <a:gd name="connsiteX3" fmla="*/ 0 w 6140839"/>
              <a:gd name="connsiteY3" fmla="*/ 8105256 h 8105256"/>
              <a:gd name="connsiteX4" fmla="*/ 5610 w 6140839"/>
              <a:gd name="connsiteY4" fmla="*/ 1485455 h 8105256"/>
              <a:gd name="connsiteX0" fmla="*/ 5610 w 6210386"/>
              <a:gd name="connsiteY0" fmla="*/ 866923 h 7486724"/>
              <a:gd name="connsiteX1" fmla="*/ 6210386 w 6210386"/>
              <a:gd name="connsiteY1" fmla="*/ 0 h 7486724"/>
              <a:gd name="connsiteX2" fmla="*/ 6140839 w 6210386"/>
              <a:gd name="connsiteY2" fmla="*/ 7486724 h 7486724"/>
              <a:gd name="connsiteX3" fmla="*/ 0 w 6210386"/>
              <a:gd name="connsiteY3" fmla="*/ 7486724 h 7486724"/>
              <a:gd name="connsiteX4" fmla="*/ 5610 w 6210386"/>
              <a:gd name="connsiteY4" fmla="*/ 866923 h 7486724"/>
              <a:gd name="connsiteX0" fmla="*/ 25759 w 6210386"/>
              <a:gd name="connsiteY0" fmla="*/ 825804 h 7486724"/>
              <a:gd name="connsiteX1" fmla="*/ 6210386 w 6210386"/>
              <a:gd name="connsiteY1" fmla="*/ 0 h 7486724"/>
              <a:gd name="connsiteX2" fmla="*/ 6140839 w 6210386"/>
              <a:gd name="connsiteY2" fmla="*/ 7486724 h 7486724"/>
              <a:gd name="connsiteX3" fmla="*/ 0 w 6210386"/>
              <a:gd name="connsiteY3" fmla="*/ 7486724 h 7486724"/>
              <a:gd name="connsiteX4" fmla="*/ 25759 w 6210386"/>
              <a:gd name="connsiteY4" fmla="*/ 825804 h 7486724"/>
              <a:gd name="connsiteX0" fmla="*/ 53 w 6184680"/>
              <a:gd name="connsiteY0" fmla="*/ 825804 h 7601048"/>
              <a:gd name="connsiteX1" fmla="*/ 6184680 w 6184680"/>
              <a:gd name="connsiteY1" fmla="*/ 0 h 7601048"/>
              <a:gd name="connsiteX2" fmla="*/ 6115133 w 6184680"/>
              <a:gd name="connsiteY2" fmla="*/ 7486724 h 7601048"/>
              <a:gd name="connsiteX3" fmla="*/ 1040108 w 6184680"/>
              <a:gd name="connsiteY3" fmla="*/ 7601048 h 7601048"/>
              <a:gd name="connsiteX4" fmla="*/ 53 w 6184680"/>
              <a:gd name="connsiteY4" fmla="*/ 825804 h 7601048"/>
              <a:gd name="connsiteX0" fmla="*/ 0 w 6184627"/>
              <a:gd name="connsiteY0" fmla="*/ 825804 h 7601048"/>
              <a:gd name="connsiteX1" fmla="*/ 6184627 w 6184627"/>
              <a:gd name="connsiteY1" fmla="*/ 0 h 7601048"/>
              <a:gd name="connsiteX2" fmla="*/ 6115080 w 6184627"/>
              <a:gd name="connsiteY2" fmla="*/ 7486724 h 7601048"/>
              <a:gd name="connsiteX3" fmla="*/ 1040055 w 6184627"/>
              <a:gd name="connsiteY3" fmla="*/ 7601048 h 7601048"/>
              <a:gd name="connsiteX4" fmla="*/ 0 w 6184627"/>
              <a:gd name="connsiteY4" fmla="*/ 825804 h 7601048"/>
              <a:gd name="connsiteX0" fmla="*/ 0 w 6184627"/>
              <a:gd name="connsiteY0" fmla="*/ 825804 h 7609426"/>
              <a:gd name="connsiteX1" fmla="*/ 6184627 w 6184627"/>
              <a:gd name="connsiteY1" fmla="*/ 0 h 7609426"/>
              <a:gd name="connsiteX2" fmla="*/ 6115080 w 6184627"/>
              <a:gd name="connsiteY2" fmla="*/ 7486724 h 7609426"/>
              <a:gd name="connsiteX3" fmla="*/ 977110 w 6184627"/>
              <a:gd name="connsiteY3" fmla="*/ 7609426 h 7609426"/>
              <a:gd name="connsiteX4" fmla="*/ 0 w 6184627"/>
              <a:gd name="connsiteY4" fmla="*/ 825804 h 7609426"/>
              <a:gd name="connsiteX0" fmla="*/ 0 w 6184627"/>
              <a:gd name="connsiteY0" fmla="*/ 825804 h 7600190"/>
              <a:gd name="connsiteX1" fmla="*/ 6184627 w 6184627"/>
              <a:gd name="connsiteY1" fmla="*/ 0 h 7600190"/>
              <a:gd name="connsiteX2" fmla="*/ 6115080 w 6184627"/>
              <a:gd name="connsiteY2" fmla="*/ 7486724 h 7600190"/>
              <a:gd name="connsiteX3" fmla="*/ 950256 w 6184627"/>
              <a:gd name="connsiteY3" fmla="*/ 7600190 h 7600190"/>
              <a:gd name="connsiteX4" fmla="*/ 0 w 6184627"/>
              <a:gd name="connsiteY4" fmla="*/ 825804 h 7600190"/>
              <a:gd name="connsiteX0" fmla="*/ 0 w 6184627"/>
              <a:gd name="connsiteY0" fmla="*/ 825804 h 7600190"/>
              <a:gd name="connsiteX1" fmla="*/ 6184627 w 6184627"/>
              <a:gd name="connsiteY1" fmla="*/ 0 h 7600190"/>
              <a:gd name="connsiteX2" fmla="*/ 6145388 w 6184627"/>
              <a:gd name="connsiteY2" fmla="*/ 6944581 h 7600190"/>
              <a:gd name="connsiteX3" fmla="*/ 950256 w 6184627"/>
              <a:gd name="connsiteY3" fmla="*/ 7600190 h 7600190"/>
              <a:gd name="connsiteX4" fmla="*/ 0 w 6184627"/>
              <a:gd name="connsiteY4" fmla="*/ 825804 h 7600190"/>
              <a:gd name="connsiteX0" fmla="*/ 0 w 6184627"/>
              <a:gd name="connsiteY0" fmla="*/ 825804 h 7636280"/>
              <a:gd name="connsiteX1" fmla="*/ 6184627 w 6184627"/>
              <a:gd name="connsiteY1" fmla="*/ 0 h 7636280"/>
              <a:gd name="connsiteX2" fmla="*/ 6145388 w 6184627"/>
              <a:gd name="connsiteY2" fmla="*/ 6944581 h 7636280"/>
              <a:gd name="connsiteX3" fmla="*/ 967873 w 6184627"/>
              <a:gd name="connsiteY3" fmla="*/ 7636280 h 7636280"/>
              <a:gd name="connsiteX4" fmla="*/ 0 w 6184627"/>
              <a:gd name="connsiteY4" fmla="*/ 825804 h 7636280"/>
              <a:gd name="connsiteX0" fmla="*/ 0 w 6195540"/>
              <a:gd name="connsiteY0" fmla="*/ 840069 h 7636280"/>
              <a:gd name="connsiteX1" fmla="*/ 6195540 w 6195540"/>
              <a:gd name="connsiteY1" fmla="*/ 0 h 7636280"/>
              <a:gd name="connsiteX2" fmla="*/ 6156301 w 6195540"/>
              <a:gd name="connsiteY2" fmla="*/ 6944581 h 7636280"/>
              <a:gd name="connsiteX3" fmla="*/ 978786 w 6195540"/>
              <a:gd name="connsiteY3" fmla="*/ 7636280 h 7636280"/>
              <a:gd name="connsiteX4" fmla="*/ 0 w 6195540"/>
              <a:gd name="connsiteY4" fmla="*/ 840069 h 7636280"/>
              <a:gd name="connsiteX0" fmla="*/ 0 w 6195540"/>
              <a:gd name="connsiteY0" fmla="*/ 840069 h 7649690"/>
              <a:gd name="connsiteX1" fmla="*/ 6195540 w 6195540"/>
              <a:gd name="connsiteY1" fmla="*/ 0 h 7649690"/>
              <a:gd name="connsiteX2" fmla="*/ 6156301 w 6195540"/>
              <a:gd name="connsiteY2" fmla="*/ 6944581 h 7649690"/>
              <a:gd name="connsiteX3" fmla="*/ 878075 w 6195540"/>
              <a:gd name="connsiteY3" fmla="*/ 7649690 h 7649690"/>
              <a:gd name="connsiteX4" fmla="*/ 0 w 6195540"/>
              <a:gd name="connsiteY4" fmla="*/ 840069 h 7649690"/>
              <a:gd name="connsiteX0" fmla="*/ 0 w 6198892"/>
              <a:gd name="connsiteY0" fmla="*/ 814891 h 7649690"/>
              <a:gd name="connsiteX1" fmla="*/ 6198892 w 6198892"/>
              <a:gd name="connsiteY1" fmla="*/ 0 h 7649690"/>
              <a:gd name="connsiteX2" fmla="*/ 6159653 w 6198892"/>
              <a:gd name="connsiteY2" fmla="*/ 6944581 h 7649690"/>
              <a:gd name="connsiteX3" fmla="*/ 881427 w 6198892"/>
              <a:gd name="connsiteY3" fmla="*/ 7649690 h 7649690"/>
              <a:gd name="connsiteX4" fmla="*/ 0 w 6198892"/>
              <a:gd name="connsiteY4" fmla="*/ 814891 h 7649690"/>
              <a:gd name="connsiteX0" fmla="*/ 0 w 6197216"/>
              <a:gd name="connsiteY0" fmla="*/ 827480 h 7662279"/>
              <a:gd name="connsiteX1" fmla="*/ 6197216 w 6197216"/>
              <a:gd name="connsiteY1" fmla="*/ 0 h 7662279"/>
              <a:gd name="connsiteX2" fmla="*/ 6159653 w 6197216"/>
              <a:gd name="connsiteY2" fmla="*/ 6957170 h 7662279"/>
              <a:gd name="connsiteX3" fmla="*/ 881427 w 6197216"/>
              <a:gd name="connsiteY3" fmla="*/ 7662279 h 7662279"/>
              <a:gd name="connsiteX4" fmla="*/ 0 w 6197216"/>
              <a:gd name="connsiteY4" fmla="*/ 827480 h 7662279"/>
              <a:gd name="connsiteX0" fmla="*/ 0 w 6167622"/>
              <a:gd name="connsiteY0" fmla="*/ 605047 h 7662279"/>
              <a:gd name="connsiteX1" fmla="*/ 6167622 w 6167622"/>
              <a:gd name="connsiteY1" fmla="*/ 0 h 7662279"/>
              <a:gd name="connsiteX2" fmla="*/ 6130059 w 6167622"/>
              <a:gd name="connsiteY2" fmla="*/ 6957170 h 7662279"/>
              <a:gd name="connsiteX3" fmla="*/ 851833 w 6167622"/>
              <a:gd name="connsiteY3" fmla="*/ 7662279 h 7662279"/>
              <a:gd name="connsiteX4" fmla="*/ 0 w 6167622"/>
              <a:gd name="connsiteY4" fmla="*/ 605047 h 7662279"/>
              <a:gd name="connsiteX0" fmla="*/ 0 w 6167622"/>
              <a:gd name="connsiteY0" fmla="*/ 605047 h 7592121"/>
              <a:gd name="connsiteX1" fmla="*/ 6167622 w 6167622"/>
              <a:gd name="connsiteY1" fmla="*/ 0 h 7592121"/>
              <a:gd name="connsiteX2" fmla="*/ 6130059 w 6167622"/>
              <a:gd name="connsiteY2" fmla="*/ 6957170 h 7592121"/>
              <a:gd name="connsiteX3" fmla="*/ 1168840 w 6167622"/>
              <a:gd name="connsiteY3" fmla="*/ 7592121 h 7592121"/>
              <a:gd name="connsiteX4" fmla="*/ 0 w 6167622"/>
              <a:gd name="connsiteY4" fmla="*/ 605047 h 7592121"/>
              <a:gd name="connsiteX0" fmla="*/ 0 w 6167622"/>
              <a:gd name="connsiteY0" fmla="*/ 605047 h 7491903"/>
              <a:gd name="connsiteX1" fmla="*/ 6167622 w 6167622"/>
              <a:gd name="connsiteY1" fmla="*/ 0 h 7491903"/>
              <a:gd name="connsiteX2" fmla="*/ 6130059 w 6167622"/>
              <a:gd name="connsiteY2" fmla="*/ 6957170 h 7491903"/>
              <a:gd name="connsiteX3" fmla="*/ 1184507 w 6167622"/>
              <a:gd name="connsiteY3" fmla="*/ 7491903 h 7491903"/>
              <a:gd name="connsiteX4" fmla="*/ 0 w 6167622"/>
              <a:gd name="connsiteY4" fmla="*/ 605047 h 7491903"/>
              <a:gd name="connsiteX0" fmla="*/ 0 w 6167622"/>
              <a:gd name="connsiteY0" fmla="*/ 605047 h 7473322"/>
              <a:gd name="connsiteX1" fmla="*/ 6167622 w 6167622"/>
              <a:gd name="connsiteY1" fmla="*/ 0 h 7473322"/>
              <a:gd name="connsiteX2" fmla="*/ 6130059 w 6167622"/>
              <a:gd name="connsiteY2" fmla="*/ 6957170 h 7473322"/>
              <a:gd name="connsiteX3" fmla="*/ 1249320 w 6167622"/>
              <a:gd name="connsiteY3" fmla="*/ 7473322 h 7473322"/>
              <a:gd name="connsiteX4" fmla="*/ 0 w 6167622"/>
              <a:gd name="connsiteY4" fmla="*/ 605047 h 7473322"/>
              <a:gd name="connsiteX0" fmla="*/ 0 w 6167622"/>
              <a:gd name="connsiteY0" fmla="*/ 605047 h 7473322"/>
              <a:gd name="connsiteX1" fmla="*/ 6167622 w 6167622"/>
              <a:gd name="connsiteY1" fmla="*/ 0 h 7473322"/>
              <a:gd name="connsiteX2" fmla="*/ 5916631 w 6167622"/>
              <a:gd name="connsiteY2" fmla="*/ 7002403 h 7473322"/>
              <a:gd name="connsiteX3" fmla="*/ 1249320 w 6167622"/>
              <a:gd name="connsiteY3" fmla="*/ 7473322 h 7473322"/>
              <a:gd name="connsiteX4" fmla="*/ 0 w 6167622"/>
              <a:gd name="connsiteY4" fmla="*/ 605047 h 7473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7622" h="7473322">
                <a:moveTo>
                  <a:pt x="0" y="605047"/>
                </a:moveTo>
                <a:lnTo>
                  <a:pt x="6167622" y="0"/>
                </a:lnTo>
                <a:lnTo>
                  <a:pt x="5916631" y="7002403"/>
                </a:lnTo>
                <a:lnTo>
                  <a:pt x="1249320" y="7473322"/>
                </a:lnTo>
                <a:lnTo>
                  <a:pt x="0" y="605047"/>
                </a:lnTo>
                <a:close/>
              </a:path>
            </a:pathLst>
          </a:cu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42" y="357508"/>
            <a:ext cx="3612894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Introduction to [Arial Bold 34pt]</a:t>
            </a:r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4C51A1-31A2-4893-A00B-1ADAE63A1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826" y="4418104"/>
            <a:ext cx="2016224" cy="4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33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71550"/>
            <a:ext cx="3810000" cy="360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1550"/>
            <a:ext cx="3810000" cy="360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081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1744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977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012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3814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372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room, bedroom&#10;&#10;Description automatically generated">
            <a:extLst>
              <a:ext uri="{FF2B5EF4-FFF2-40B4-BE49-F238E27FC236}">
                <a16:creationId xmlns:a16="http://schemas.microsoft.com/office/drawing/2014/main" id="{EE49C4F7-7763-469B-A372-3B53DF24A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16592" r="22828" b="-1"/>
          <a:stretch/>
        </p:blipFill>
        <p:spPr>
          <a:xfrm>
            <a:off x="1955503" y="-34728"/>
            <a:ext cx="7188497" cy="51782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1CBB85-2586-4C8E-B470-618F5F4C30D8}"/>
              </a:ext>
            </a:extLst>
          </p:cNvPr>
          <p:cNvSpPr/>
          <p:nvPr userDrawn="1"/>
        </p:nvSpPr>
        <p:spPr>
          <a:xfrm rot="455072">
            <a:off x="-1027084" y="-403491"/>
            <a:ext cx="5212242" cy="6114113"/>
          </a:xfrm>
          <a:custGeom>
            <a:avLst/>
            <a:gdLst>
              <a:gd name="connsiteX0" fmla="*/ 0 w 6140839"/>
              <a:gd name="connsiteY0" fmla="*/ 0 h 8105256"/>
              <a:gd name="connsiteX1" fmla="*/ 6140839 w 6140839"/>
              <a:gd name="connsiteY1" fmla="*/ 0 h 8105256"/>
              <a:gd name="connsiteX2" fmla="*/ 6140839 w 6140839"/>
              <a:gd name="connsiteY2" fmla="*/ 8105256 h 8105256"/>
              <a:gd name="connsiteX3" fmla="*/ 0 w 6140839"/>
              <a:gd name="connsiteY3" fmla="*/ 8105256 h 8105256"/>
              <a:gd name="connsiteX4" fmla="*/ 0 w 6140839"/>
              <a:gd name="connsiteY4" fmla="*/ 0 h 8105256"/>
              <a:gd name="connsiteX0" fmla="*/ 5610 w 6140839"/>
              <a:gd name="connsiteY0" fmla="*/ 1485455 h 8105256"/>
              <a:gd name="connsiteX1" fmla="*/ 6140839 w 6140839"/>
              <a:gd name="connsiteY1" fmla="*/ 0 h 8105256"/>
              <a:gd name="connsiteX2" fmla="*/ 6140839 w 6140839"/>
              <a:gd name="connsiteY2" fmla="*/ 8105256 h 8105256"/>
              <a:gd name="connsiteX3" fmla="*/ 0 w 6140839"/>
              <a:gd name="connsiteY3" fmla="*/ 8105256 h 8105256"/>
              <a:gd name="connsiteX4" fmla="*/ 5610 w 6140839"/>
              <a:gd name="connsiteY4" fmla="*/ 1485455 h 8105256"/>
              <a:gd name="connsiteX0" fmla="*/ 5610 w 6210386"/>
              <a:gd name="connsiteY0" fmla="*/ 866923 h 7486724"/>
              <a:gd name="connsiteX1" fmla="*/ 6210386 w 6210386"/>
              <a:gd name="connsiteY1" fmla="*/ 0 h 7486724"/>
              <a:gd name="connsiteX2" fmla="*/ 6140839 w 6210386"/>
              <a:gd name="connsiteY2" fmla="*/ 7486724 h 7486724"/>
              <a:gd name="connsiteX3" fmla="*/ 0 w 6210386"/>
              <a:gd name="connsiteY3" fmla="*/ 7486724 h 7486724"/>
              <a:gd name="connsiteX4" fmla="*/ 5610 w 6210386"/>
              <a:gd name="connsiteY4" fmla="*/ 866923 h 7486724"/>
              <a:gd name="connsiteX0" fmla="*/ 25759 w 6210386"/>
              <a:gd name="connsiteY0" fmla="*/ 825804 h 7486724"/>
              <a:gd name="connsiteX1" fmla="*/ 6210386 w 6210386"/>
              <a:gd name="connsiteY1" fmla="*/ 0 h 7486724"/>
              <a:gd name="connsiteX2" fmla="*/ 6140839 w 6210386"/>
              <a:gd name="connsiteY2" fmla="*/ 7486724 h 7486724"/>
              <a:gd name="connsiteX3" fmla="*/ 0 w 6210386"/>
              <a:gd name="connsiteY3" fmla="*/ 7486724 h 7486724"/>
              <a:gd name="connsiteX4" fmla="*/ 25759 w 6210386"/>
              <a:gd name="connsiteY4" fmla="*/ 825804 h 7486724"/>
              <a:gd name="connsiteX0" fmla="*/ 53 w 6184680"/>
              <a:gd name="connsiteY0" fmla="*/ 825804 h 7601048"/>
              <a:gd name="connsiteX1" fmla="*/ 6184680 w 6184680"/>
              <a:gd name="connsiteY1" fmla="*/ 0 h 7601048"/>
              <a:gd name="connsiteX2" fmla="*/ 6115133 w 6184680"/>
              <a:gd name="connsiteY2" fmla="*/ 7486724 h 7601048"/>
              <a:gd name="connsiteX3" fmla="*/ 1040108 w 6184680"/>
              <a:gd name="connsiteY3" fmla="*/ 7601048 h 7601048"/>
              <a:gd name="connsiteX4" fmla="*/ 53 w 6184680"/>
              <a:gd name="connsiteY4" fmla="*/ 825804 h 7601048"/>
              <a:gd name="connsiteX0" fmla="*/ 0 w 6184627"/>
              <a:gd name="connsiteY0" fmla="*/ 825804 h 7601048"/>
              <a:gd name="connsiteX1" fmla="*/ 6184627 w 6184627"/>
              <a:gd name="connsiteY1" fmla="*/ 0 h 7601048"/>
              <a:gd name="connsiteX2" fmla="*/ 6115080 w 6184627"/>
              <a:gd name="connsiteY2" fmla="*/ 7486724 h 7601048"/>
              <a:gd name="connsiteX3" fmla="*/ 1040055 w 6184627"/>
              <a:gd name="connsiteY3" fmla="*/ 7601048 h 7601048"/>
              <a:gd name="connsiteX4" fmla="*/ 0 w 6184627"/>
              <a:gd name="connsiteY4" fmla="*/ 825804 h 7601048"/>
              <a:gd name="connsiteX0" fmla="*/ 0 w 6184627"/>
              <a:gd name="connsiteY0" fmla="*/ 825804 h 7609426"/>
              <a:gd name="connsiteX1" fmla="*/ 6184627 w 6184627"/>
              <a:gd name="connsiteY1" fmla="*/ 0 h 7609426"/>
              <a:gd name="connsiteX2" fmla="*/ 6115080 w 6184627"/>
              <a:gd name="connsiteY2" fmla="*/ 7486724 h 7609426"/>
              <a:gd name="connsiteX3" fmla="*/ 977110 w 6184627"/>
              <a:gd name="connsiteY3" fmla="*/ 7609426 h 7609426"/>
              <a:gd name="connsiteX4" fmla="*/ 0 w 6184627"/>
              <a:gd name="connsiteY4" fmla="*/ 825804 h 7609426"/>
              <a:gd name="connsiteX0" fmla="*/ 0 w 6184627"/>
              <a:gd name="connsiteY0" fmla="*/ 825804 h 7600190"/>
              <a:gd name="connsiteX1" fmla="*/ 6184627 w 6184627"/>
              <a:gd name="connsiteY1" fmla="*/ 0 h 7600190"/>
              <a:gd name="connsiteX2" fmla="*/ 6115080 w 6184627"/>
              <a:gd name="connsiteY2" fmla="*/ 7486724 h 7600190"/>
              <a:gd name="connsiteX3" fmla="*/ 950256 w 6184627"/>
              <a:gd name="connsiteY3" fmla="*/ 7600190 h 7600190"/>
              <a:gd name="connsiteX4" fmla="*/ 0 w 6184627"/>
              <a:gd name="connsiteY4" fmla="*/ 825804 h 7600190"/>
              <a:gd name="connsiteX0" fmla="*/ 0 w 6184627"/>
              <a:gd name="connsiteY0" fmla="*/ 825804 h 7600190"/>
              <a:gd name="connsiteX1" fmla="*/ 6184627 w 6184627"/>
              <a:gd name="connsiteY1" fmla="*/ 0 h 7600190"/>
              <a:gd name="connsiteX2" fmla="*/ 6145388 w 6184627"/>
              <a:gd name="connsiteY2" fmla="*/ 6944581 h 7600190"/>
              <a:gd name="connsiteX3" fmla="*/ 950256 w 6184627"/>
              <a:gd name="connsiteY3" fmla="*/ 7600190 h 7600190"/>
              <a:gd name="connsiteX4" fmla="*/ 0 w 6184627"/>
              <a:gd name="connsiteY4" fmla="*/ 825804 h 7600190"/>
              <a:gd name="connsiteX0" fmla="*/ 0 w 6184627"/>
              <a:gd name="connsiteY0" fmla="*/ 825804 h 7636280"/>
              <a:gd name="connsiteX1" fmla="*/ 6184627 w 6184627"/>
              <a:gd name="connsiteY1" fmla="*/ 0 h 7636280"/>
              <a:gd name="connsiteX2" fmla="*/ 6145388 w 6184627"/>
              <a:gd name="connsiteY2" fmla="*/ 6944581 h 7636280"/>
              <a:gd name="connsiteX3" fmla="*/ 967873 w 6184627"/>
              <a:gd name="connsiteY3" fmla="*/ 7636280 h 7636280"/>
              <a:gd name="connsiteX4" fmla="*/ 0 w 6184627"/>
              <a:gd name="connsiteY4" fmla="*/ 825804 h 7636280"/>
              <a:gd name="connsiteX0" fmla="*/ 0 w 6195540"/>
              <a:gd name="connsiteY0" fmla="*/ 840069 h 7636280"/>
              <a:gd name="connsiteX1" fmla="*/ 6195540 w 6195540"/>
              <a:gd name="connsiteY1" fmla="*/ 0 h 7636280"/>
              <a:gd name="connsiteX2" fmla="*/ 6156301 w 6195540"/>
              <a:gd name="connsiteY2" fmla="*/ 6944581 h 7636280"/>
              <a:gd name="connsiteX3" fmla="*/ 978786 w 6195540"/>
              <a:gd name="connsiteY3" fmla="*/ 7636280 h 7636280"/>
              <a:gd name="connsiteX4" fmla="*/ 0 w 6195540"/>
              <a:gd name="connsiteY4" fmla="*/ 840069 h 7636280"/>
              <a:gd name="connsiteX0" fmla="*/ 0 w 6195540"/>
              <a:gd name="connsiteY0" fmla="*/ 840069 h 7649690"/>
              <a:gd name="connsiteX1" fmla="*/ 6195540 w 6195540"/>
              <a:gd name="connsiteY1" fmla="*/ 0 h 7649690"/>
              <a:gd name="connsiteX2" fmla="*/ 6156301 w 6195540"/>
              <a:gd name="connsiteY2" fmla="*/ 6944581 h 7649690"/>
              <a:gd name="connsiteX3" fmla="*/ 878075 w 6195540"/>
              <a:gd name="connsiteY3" fmla="*/ 7649690 h 7649690"/>
              <a:gd name="connsiteX4" fmla="*/ 0 w 6195540"/>
              <a:gd name="connsiteY4" fmla="*/ 840069 h 7649690"/>
              <a:gd name="connsiteX0" fmla="*/ 0 w 6198892"/>
              <a:gd name="connsiteY0" fmla="*/ 814891 h 7649690"/>
              <a:gd name="connsiteX1" fmla="*/ 6198892 w 6198892"/>
              <a:gd name="connsiteY1" fmla="*/ 0 h 7649690"/>
              <a:gd name="connsiteX2" fmla="*/ 6159653 w 6198892"/>
              <a:gd name="connsiteY2" fmla="*/ 6944581 h 7649690"/>
              <a:gd name="connsiteX3" fmla="*/ 881427 w 6198892"/>
              <a:gd name="connsiteY3" fmla="*/ 7649690 h 7649690"/>
              <a:gd name="connsiteX4" fmla="*/ 0 w 6198892"/>
              <a:gd name="connsiteY4" fmla="*/ 814891 h 7649690"/>
              <a:gd name="connsiteX0" fmla="*/ 0 w 6197216"/>
              <a:gd name="connsiteY0" fmla="*/ 827480 h 7662279"/>
              <a:gd name="connsiteX1" fmla="*/ 6197216 w 6197216"/>
              <a:gd name="connsiteY1" fmla="*/ 0 h 7662279"/>
              <a:gd name="connsiteX2" fmla="*/ 6159653 w 6197216"/>
              <a:gd name="connsiteY2" fmla="*/ 6957170 h 7662279"/>
              <a:gd name="connsiteX3" fmla="*/ 881427 w 6197216"/>
              <a:gd name="connsiteY3" fmla="*/ 7662279 h 7662279"/>
              <a:gd name="connsiteX4" fmla="*/ 0 w 6197216"/>
              <a:gd name="connsiteY4" fmla="*/ 827480 h 7662279"/>
              <a:gd name="connsiteX0" fmla="*/ 0 w 6167622"/>
              <a:gd name="connsiteY0" fmla="*/ 605047 h 7662279"/>
              <a:gd name="connsiteX1" fmla="*/ 6167622 w 6167622"/>
              <a:gd name="connsiteY1" fmla="*/ 0 h 7662279"/>
              <a:gd name="connsiteX2" fmla="*/ 6130059 w 6167622"/>
              <a:gd name="connsiteY2" fmla="*/ 6957170 h 7662279"/>
              <a:gd name="connsiteX3" fmla="*/ 851833 w 6167622"/>
              <a:gd name="connsiteY3" fmla="*/ 7662279 h 7662279"/>
              <a:gd name="connsiteX4" fmla="*/ 0 w 6167622"/>
              <a:gd name="connsiteY4" fmla="*/ 605047 h 7662279"/>
              <a:gd name="connsiteX0" fmla="*/ 0 w 6167622"/>
              <a:gd name="connsiteY0" fmla="*/ 605047 h 7592121"/>
              <a:gd name="connsiteX1" fmla="*/ 6167622 w 6167622"/>
              <a:gd name="connsiteY1" fmla="*/ 0 h 7592121"/>
              <a:gd name="connsiteX2" fmla="*/ 6130059 w 6167622"/>
              <a:gd name="connsiteY2" fmla="*/ 6957170 h 7592121"/>
              <a:gd name="connsiteX3" fmla="*/ 1168840 w 6167622"/>
              <a:gd name="connsiteY3" fmla="*/ 7592121 h 7592121"/>
              <a:gd name="connsiteX4" fmla="*/ 0 w 6167622"/>
              <a:gd name="connsiteY4" fmla="*/ 605047 h 7592121"/>
              <a:gd name="connsiteX0" fmla="*/ 0 w 6167622"/>
              <a:gd name="connsiteY0" fmla="*/ 605047 h 7491903"/>
              <a:gd name="connsiteX1" fmla="*/ 6167622 w 6167622"/>
              <a:gd name="connsiteY1" fmla="*/ 0 h 7491903"/>
              <a:gd name="connsiteX2" fmla="*/ 6130059 w 6167622"/>
              <a:gd name="connsiteY2" fmla="*/ 6957170 h 7491903"/>
              <a:gd name="connsiteX3" fmla="*/ 1184507 w 6167622"/>
              <a:gd name="connsiteY3" fmla="*/ 7491903 h 7491903"/>
              <a:gd name="connsiteX4" fmla="*/ 0 w 6167622"/>
              <a:gd name="connsiteY4" fmla="*/ 605047 h 7491903"/>
              <a:gd name="connsiteX0" fmla="*/ 0 w 6167622"/>
              <a:gd name="connsiteY0" fmla="*/ 605047 h 7473322"/>
              <a:gd name="connsiteX1" fmla="*/ 6167622 w 6167622"/>
              <a:gd name="connsiteY1" fmla="*/ 0 h 7473322"/>
              <a:gd name="connsiteX2" fmla="*/ 6130059 w 6167622"/>
              <a:gd name="connsiteY2" fmla="*/ 6957170 h 7473322"/>
              <a:gd name="connsiteX3" fmla="*/ 1249320 w 6167622"/>
              <a:gd name="connsiteY3" fmla="*/ 7473322 h 7473322"/>
              <a:gd name="connsiteX4" fmla="*/ 0 w 6167622"/>
              <a:gd name="connsiteY4" fmla="*/ 605047 h 7473322"/>
              <a:gd name="connsiteX0" fmla="*/ 0 w 6167622"/>
              <a:gd name="connsiteY0" fmla="*/ 605047 h 7473322"/>
              <a:gd name="connsiteX1" fmla="*/ 6167622 w 6167622"/>
              <a:gd name="connsiteY1" fmla="*/ 0 h 7473322"/>
              <a:gd name="connsiteX2" fmla="*/ 5916631 w 6167622"/>
              <a:gd name="connsiteY2" fmla="*/ 7002403 h 7473322"/>
              <a:gd name="connsiteX3" fmla="*/ 1249320 w 6167622"/>
              <a:gd name="connsiteY3" fmla="*/ 7473322 h 7473322"/>
              <a:gd name="connsiteX4" fmla="*/ 0 w 6167622"/>
              <a:gd name="connsiteY4" fmla="*/ 605047 h 7473322"/>
              <a:gd name="connsiteX0" fmla="*/ 0 w 6165391"/>
              <a:gd name="connsiteY0" fmla="*/ 617719 h 7485994"/>
              <a:gd name="connsiteX1" fmla="*/ 6165390 w 6165391"/>
              <a:gd name="connsiteY1" fmla="*/ 0 h 7485994"/>
              <a:gd name="connsiteX2" fmla="*/ 5916631 w 6165391"/>
              <a:gd name="connsiteY2" fmla="*/ 7015075 h 7485994"/>
              <a:gd name="connsiteX3" fmla="*/ 1249320 w 6165391"/>
              <a:gd name="connsiteY3" fmla="*/ 7485994 h 7485994"/>
              <a:gd name="connsiteX4" fmla="*/ 0 w 6165391"/>
              <a:gd name="connsiteY4" fmla="*/ 617719 h 7485994"/>
              <a:gd name="connsiteX0" fmla="*/ 0 w 6165390"/>
              <a:gd name="connsiteY0" fmla="*/ 617719 h 7487682"/>
              <a:gd name="connsiteX1" fmla="*/ 6165390 w 6165390"/>
              <a:gd name="connsiteY1" fmla="*/ 0 h 7487682"/>
              <a:gd name="connsiteX2" fmla="*/ 5916631 w 6165390"/>
              <a:gd name="connsiteY2" fmla="*/ 7015075 h 7487682"/>
              <a:gd name="connsiteX3" fmla="*/ 1232559 w 6165390"/>
              <a:gd name="connsiteY3" fmla="*/ 7487682 h 7487682"/>
              <a:gd name="connsiteX4" fmla="*/ 0 w 6165390"/>
              <a:gd name="connsiteY4" fmla="*/ 617719 h 7487682"/>
              <a:gd name="connsiteX0" fmla="*/ 0 w 6165390"/>
              <a:gd name="connsiteY0" fmla="*/ 617719 h 7487682"/>
              <a:gd name="connsiteX1" fmla="*/ 6165390 w 6165390"/>
              <a:gd name="connsiteY1" fmla="*/ 0 h 7487682"/>
              <a:gd name="connsiteX2" fmla="*/ 5904333 w 6165390"/>
              <a:gd name="connsiteY2" fmla="*/ 7042107 h 7487682"/>
              <a:gd name="connsiteX3" fmla="*/ 1232559 w 6165390"/>
              <a:gd name="connsiteY3" fmla="*/ 7487682 h 7487682"/>
              <a:gd name="connsiteX4" fmla="*/ 0 w 6165390"/>
              <a:gd name="connsiteY4" fmla="*/ 617719 h 7487682"/>
              <a:gd name="connsiteX0" fmla="*/ 0 w 6165390"/>
              <a:gd name="connsiteY0" fmla="*/ 617719 h 7511339"/>
              <a:gd name="connsiteX1" fmla="*/ 6165390 w 6165390"/>
              <a:gd name="connsiteY1" fmla="*/ 0 h 7511339"/>
              <a:gd name="connsiteX2" fmla="*/ 5904333 w 6165390"/>
              <a:gd name="connsiteY2" fmla="*/ 7042107 h 7511339"/>
              <a:gd name="connsiteX3" fmla="*/ 1253784 w 6165390"/>
              <a:gd name="connsiteY3" fmla="*/ 7511339 h 7511339"/>
              <a:gd name="connsiteX4" fmla="*/ 0 w 6165390"/>
              <a:gd name="connsiteY4" fmla="*/ 617719 h 7511339"/>
              <a:gd name="connsiteX0" fmla="*/ 0 w 6165390"/>
              <a:gd name="connsiteY0" fmla="*/ 617719 h 7514713"/>
              <a:gd name="connsiteX1" fmla="*/ 6165390 w 6165390"/>
              <a:gd name="connsiteY1" fmla="*/ 0 h 7514713"/>
              <a:gd name="connsiteX2" fmla="*/ 5904333 w 6165390"/>
              <a:gd name="connsiteY2" fmla="*/ 7042107 h 7514713"/>
              <a:gd name="connsiteX3" fmla="*/ 1220262 w 6165390"/>
              <a:gd name="connsiteY3" fmla="*/ 7514713 h 7514713"/>
              <a:gd name="connsiteX4" fmla="*/ 0 w 6165390"/>
              <a:gd name="connsiteY4" fmla="*/ 617719 h 7514713"/>
              <a:gd name="connsiteX0" fmla="*/ 0 w 6131868"/>
              <a:gd name="connsiteY0" fmla="*/ 614344 h 7514713"/>
              <a:gd name="connsiteX1" fmla="*/ 6131868 w 6131868"/>
              <a:gd name="connsiteY1" fmla="*/ 0 h 7514713"/>
              <a:gd name="connsiteX2" fmla="*/ 5870811 w 6131868"/>
              <a:gd name="connsiteY2" fmla="*/ 7042107 h 7514713"/>
              <a:gd name="connsiteX3" fmla="*/ 1186740 w 6131868"/>
              <a:gd name="connsiteY3" fmla="*/ 7514713 h 7514713"/>
              <a:gd name="connsiteX4" fmla="*/ 0 w 6131868"/>
              <a:gd name="connsiteY4" fmla="*/ 614344 h 7514713"/>
              <a:gd name="connsiteX0" fmla="*/ 0 w 6227970"/>
              <a:gd name="connsiteY0" fmla="*/ 649813 h 7514713"/>
              <a:gd name="connsiteX1" fmla="*/ 6227970 w 6227970"/>
              <a:gd name="connsiteY1" fmla="*/ 0 h 7514713"/>
              <a:gd name="connsiteX2" fmla="*/ 5966913 w 6227970"/>
              <a:gd name="connsiteY2" fmla="*/ 7042107 h 7514713"/>
              <a:gd name="connsiteX3" fmla="*/ 1282842 w 6227970"/>
              <a:gd name="connsiteY3" fmla="*/ 7514713 h 7514713"/>
              <a:gd name="connsiteX4" fmla="*/ 0 w 6227970"/>
              <a:gd name="connsiteY4" fmla="*/ 649813 h 7514713"/>
              <a:gd name="connsiteX0" fmla="*/ 0 w 6227970"/>
              <a:gd name="connsiteY0" fmla="*/ 649813 h 7518087"/>
              <a:gd name="connsiteX1" fmla="*/ 6227970 w 6227970"/>
              <a:gd name="connsiteY1" fmla="*/ 0 h 7518087"/>
              <a:gd name="connsiteX2" fmla="*/ 5966913 w 6227970"/>
              <a:gd name="connsiteY2" fmla="*/ 7042107 h 7518087"/>
              <a:gd name="connsiteX3" fmla="*/ 1249320 w 6227970"/>
              <a:gd name="connsiteY3" fmla="*/ 7518087 h 7518087"/>
              <a:gd name="connsiteX4" fmla="*/ 0 w 6227970"/>
              <a:gd name="connsiteY4" fmla="*/ 649813 h 7518087"/>
              <a:gd name="connsiteX0" fmla="*/ 0 w 6227970"/>
              <a:gd name="connsiteY0" fmla="*/ 649813 h 7523149"/>
              <a:gd name="connsiteX1" fmla="*/ 6227970 w 6227970"/>
              <a:gd name="connsiteY1" fmla="*/ 0 h 7523149"/>
              <a:gd name="connsiteX2" fmla="*/ 5966913 w 6227970"/>
              <a:gd name="connsiteY2" fmla="*/ 7042107 h 7523149"/>
              <a:gd name="connsiteX3" fmla="*/ 1199039 w 6227970"/>
              <a:gd name="connsiteY3" fmla="*/ 7523149 h 7523149"/>
              <a:gd name="connsiteX4" fmla="*/ 0 w 6227970"/>
              <a:gd name="connsiteY4" fmla="*/ 649813 h 7523149"/>
              <a:gd name="connsiteX0" fmla="*/ 0 w 6217913"/>
              <a:gd name="connsiteY0" fmla="*/ 639972 h 7513308"/>
              <a:gd name="connsiteX1" fmla="*/ 6217912 w 6217913"/>
              <a:gd name="connsiteY1" fmla="*/ 0 h 7513308"/>
              <a:gd name="connsiteX2" fmla="*/ 5966913 w 6217913"/>
              <a:gd name="connsiteY2" fmla="*/ 7032266 h 7513308"/>
              <a:gd name="connsiteX3" fmla="*/ 1199039 w 6217913"/>
              <a:gd name="connsiteY3" fmla="*/ 7513308 h 7513308"/>
              <a:gd name="connsiteX4" fmla="*/ 0 w 6217913"/>
              <a:gd name="connsiteY4" fmla="*/ 639972 h 7513308"/>
              <a:gd name="connsiteX0" fmla="*/ 0 w 6221001"/>
              <a:gd name="connsiteY0" fmla="*/ 622603 h 7495939"/>
              <a:gd name="connsiteX1" fmla="*/ 6221001 w 6221001"/>
              <a:gd name="connsiteY1" fmla="*/ 0 h 7495939"/>
              <a:gd name="connsiteX2" fmla="*/ 5966913 w 6221001"/>
              <a:gd name="connsiteY2" fmla="*/ 7014897 h 7495939"/>
              <a:gd name="connsiteX3" fmla="*/ 1199039 w 6221001"/>
              <a:gd name="connsiteY3" fmla="*/ 7495939 h 7495939"/>
              <a:gd name="connsiteX4" fmla="*/ 0 w 6221001"/>
              <a:gd name="connsiteY4" fmla="*/ 622603 h 749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1001" h="7495939">
                <a:moveTo>
                  <a:pt x="0" y="622603"/>
                </a:moveTo>
                <a:lnTo>
                  <a:pt x="6221001" y="0"/>
                </a:lnTo>
                <a:lnTo>
                  <a:pt x="5966913" y="7014897"/>
                </a:lnTo>
                <a:lnTo>
                  <a:pt x="1199039" y="7495939"/>
                </a:lnTo>
                <a:lnTo>
                  <a:pt x="0" y="622603"/>
                </a:lnTo>
                <a:close/>
              </a:path>
            </a:pathLst>
          </a:cu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36EDB1-2401-4625-8278-F7A6298D1F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042" y="357508"/>
            <a:ext cx="3612894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Introduction to [Arial Bold 34pt]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5B39C0-BE68-4A25-B633-E50F3635AEBD}"/>
              </a:ext>
            </a:extLst>
          </p:cNvPr>
          <p:cNvSpPr txBox="1"/>
          <p:nvPr userDrawn="1"/>
        </p:nvSpPr>
        <p:spPr>
          <a:xfrm>
            <a:off x="312622" y="4115715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rights reserved</a:t>
            </a:r>
          </a:p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©Resuscitation Council UK (2021)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7DEFAD-0C4E-4A03-81D2-5AC67660E5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3042" y="4608882"/>
            <a:ext cx="2016224" cy="4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8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1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al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FAF4B-BF66-1545-B334-CBDC2F677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551" baseline="0"/>
            </a:lvl1pPr>
          </a:lstStyle>
          <a:p>
            <a:r>
              <a:rPr lang="en-GB"/>
              <a:t>List Header [Arial Bold 34pt]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C010B3-BFF7-274F-8915-0AF307A205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46323"/>
            <a:ext cx="5486400" cy="3265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5783" indent="-342891">
              <a:lnSpc>
                <a:spcPct val="108000"/>
              </a:lnSpc>
              <a:buClr>
                <a:schemeClr val="accent1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en-GB"/>
              <a:t>Text in Arial Regular 28pt</a:t>
            </a:r>
          </a:p>
          <a:p>
            <a:pPr lvl="1"/>
            <a:r>
              <a:rPr lang="en-GB"/>
              <a:t>Text in Arial Regular 24pt</a:t>
            </a:r>
          </a:p>
          <a:p>
            <a:pPr lvl="1"/>
            <a:r>
              <a:rPr lang="en-GB"/>
              <a:t>Text in Arial Regular 24pt</a:t>
            </a:r>
          </a:p>
          <a:p>
            <a:pPr lvl="1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C05D0A-9845-C649-B6CC-9C91DA9AEF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7950" y="1146323"/>
            <a:ext cx="2057400" cy="3266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[PHOTO]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059A216-309D-D64C-8F6C-16DE2CA42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6889" y="4767263"/>
            <a:ext cx="1186912" cy="2658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424888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al List with Line 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FAF4B-BF66-1545-B334-CBDC2F677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551" baseline="0"/>
            </a:lvl1pPr>
          </a:lstStyle>
          <a:p>
            <a:r>
              <a:rPr lang="en-GB"/>
              <a:t>List Header [Arial Bold 34pt]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C010B3-BFF7-274F-8915-0AF307A205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46323"/>
            <a:ext cx="5486400" cy="3265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5783" indent="-342891">
              <a:lnSpc>
                <a:spcPct val="108000"/>
              </a:lnSpc>
              <a:buClr>
                <a:schemeClr val="accent1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en-GB"/>
              <a:t>Text in Arial Regular 28pt</a:t>
            </a:r>
          </a:p>
          <a:p>
            <a:pPr lvl="1"/>
            <a:r>
              <a:rPr lang="en-GB"/>
              <a:t>Text in Arial Regular 24pt</a:t>
            </a:r>
          </a:p>
          <a:p>
            <a:pPr lvl="1"/>
            <a:r>
              <a:rPr lang="en-GB"/>
              <a:t>Text in Arial Regular 24pt</a:t>
            </a:r>
          </a:p>
          <a:p>
            <a:pPr lvl="1"/>
            <a:r>
              <a:rPr lang="en-GB"/>
              <a:t>Text in Arial Regular 24pt</a:t>
            </a:r>
          </a:p>
          <a:p>
            <a:pPr lvl="1"/>
            <a:r>
              <a:rPr lang="en-GB"/>
              <a:t>Text in Arial Regular 24pt</a:t>
            </a:r>
          </a:p>
          <a:p>
            <a:pPr lvl="1"/>
            <a:r>
              <a:rPr lang="en-GB"/>
              <a:t>Text in Arial Regular 24pt</a:t>
            </a:r>
          </a:p>
          <a:p>
            <a:pPr lvl="1"/>
            <a:r>
              <a:rPr lang="en-GB"/>
              <a:t>Text in Arial Regular 24pt</a:t>
            </a:r>
          </a:p>
          <a:p>
            <a:pPr lvl="1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C05D0A-9845-C649-B6CC-9C91DA9AEF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7950" y="1146323"/>
            <a:ext cx="2057400" cy="3266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[PHOTO]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059A216-309D-D64C-8F6C-16DE2CA42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6889" y="4767263"/>
            <a:ext cx="1186912" cy="2658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353496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Page with Results and Ra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C785006-D5A1-8842-9151-0C14B3472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719031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“Case Study” [Arial Bold 34pt]</a:t>
            </a:r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49401FE-85B8-1746-91B7-1E783365FFFB}"/>
              </a:ext>
            </a:extLst>
          </p:cNvPr>
          <p:cNvSpPr txBox="1">
            <a:spLocks/>
          </p:cNvSpPr>
          <p:nvPr userDrawn="1"/>
        </p:nvSpPr>
        <p:spPr>
          <a:xfrm>
            <a:off x="7625166" y="4767263"/>
            <a:ext cx="890184" cy="2658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1" dirty="0"/>
              <a:t>July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BFDE74-03AF-304E-979B-CDF9D0229451}"/>
              </a:ext>
            </a:extLst>
          </p:cNvPr>
          <p:cNvSpPr txBox="1"/>
          <p:nvPr userDrawn="1"/>
        </p:nvSpPr>
        <p:spPr>
          <a:xfrm>
            <a:off x="4125036" y="1164365"/>
            <a:ext cx="2528248" cy="77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1051" u="sng" baseline="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</a:rPr>
              <a:t>Reference normal ranges</a:t>
            </a:r>
          </a:p>
          <a:p>
            <a:pPr>
              <a:lnSpc>
                <a:spcPct val="108000"/>
              </a:lnSpc>
            </a:pPr>
            <a:r>
              <a:rPr lang="en-US" sz="1051" u="none" baseline="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</a:rPr>
              <a:t>[XX]		[Details]</a:t>
            </a:r>
          </a:p>
          <a:p>
            <a:pPr>
              <a:lnSpc>
                <a:spcPct val="108000"/>
              </a:lnSpc>
            </a:pPr>
            <a:r>
              <a:rPr lang="en-US" sz="1051" u="none" baseline="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</a:rPr>
              <a:t>[XX]		[Details]</a:t>
            </a:r>
          </a:p>
          <a:p>
            <a:pPr>
              <a:lnSpc>
                <a:spcPct val="108000"/>
              </a:lnSpc>
            </a:pPr>
            <a:r>
              <a:rPr lang="en-US" sz="1051" u="none" baseline="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</a:rPr>
              <a:t>[XX[		[Details]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5FDB70-AAA0-3447-9793-04F48BF35C23}"/>
              </a:ext>
            </a:extLst>
          </p:cNvPr>
          <p:cNvSpPr txBox="1"/>
          <p:nvPr userDrawn="1"/>
        </p:nvSpPr>
        <p:spPr>
          <a:xfrm>
            <a:off x="4135272" y="2547979"/>
            <a:ext cx="2528248" cy="77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1051" u="sng" baseline="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</a:rPr>
              <a:t>Reference normal ranges</a:t>
            </a:r>
          </a:p>
          <a:p>
            <a:pPr>
              <a:lnSpc>
                <a:spcPct val="108000"/>
              </a:lnSpc>
            </a:pPr>
            <a:r>
              <a:rPr lang="en-US" sz="1051" u="none" baseline="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</a:rPr>
              <a:t>[XX]		[Details]</a:t>
            </a:r>
          </a:p>
          <a:p>
            <a:pPr>
              <a:lnSpc>
                <a:spcPct val="108000"/>
              </a:lnSpc>
            </a:pPr>
            <a:r>
              <a:rPr lang="en-US" sz="1051" u="none" baseline="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</a:rPr>
              <a:t>[XX]		[Details]</a:t>
            </a:r>
          </a:p>
          <a:p>
            <a:pPr>
              <a:lnSpc>
                <a:spcPct val="108000"/>
              </a:lnSpc>
            </a:pPr>
            <a:r>
              <a:rPr lang="en-US" sz="1051" u="none" baseline="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</a:rPr>
              <a:t>[XX[		[Details]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D067F1-0DC6-8B4E-BDE2-01EC466648F6}"/>
              </a:ext>
            </a:extLst>
          </p:cNvPr>
          <p:cNvSpPr/>
          <p:nvPr userDrawn="1"/>
        </p:nvSpPr>
        <p:spPr>
          <a:xfrm>
            <a:off x="621399" y="1232568"/>
            <a:ext cx="2528248" cy="10747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8000"/>
              </a:lnSpc>
            </a:pPr>
            <a:r>
              <a:rPr lang="en-US" sz="1051" baseline="0" dirty="0">
                <a:solidFill>
                  <a:sysClr val="windowText" lastClr="000000"/>
                </a:solidFill>
              </a:rPr>
              <a:t>[XX] 		[Details]</a:t>
            </a:r>
          </a:p>
          <a:p>
            <a:pPr algn="l">
              <a:lnSpc>
                <a:spcPct val="108000"/>
              </a:lnSpc>
            </a:pPr>
            <a:r>
              <a:rPr lang="en-US" sz="1051" baseline="0" dirty="0">
                <a:solidFill>
                  <a:sysClr val="windowText" lastClr="000000"/>
                </a:solidFill>
              </a:rPr>
              <a:t>[XX]		[Details]</a:t>
            </a:r>
            <a:r>
              <a:rPr lang="en-US" sz="1800" dirty="0"/>
              <a:t>	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F4913D-766D-614C-9E71-82AF6FCC25B1}"/>
              </a:ext>
            </a:extLst>
          </p:cNvPr>
          <p:cNvSpPr/>
          <p:nvPr userDrawn="1"/>
        </p:nvSpPr>
        <p:spPr>
          <a:xfrm>
            <a:off x="621399" y="2571755"/>
            <a:ext cx="2528248" cy="15021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8000"/>
              </a:lnSpc>
            </a:pPr>
            <a:r>
              <a:rPr lang="en-US" sz="1051" baseline="0" dirty="0">
                <a:solidFill>
                  <a:sysClr val="windowText" lastClr="000000"/>
                </a:solidFill>
              </a:rPr>
              <a:t>[XX] 		[Details]</a:t>
            </a:r>
          </a:p>
          <a:p>
            <a:pPr algn="l">
              <a:lnSpc>
                <a:spcPct val="108000"/>
              </a:lnSpc>
            </a:pPr>
            <a:r>
              <a:rPr lang="en-US" sz="1051" baseline="0" dirty="0">
                <a:solidFill>
                  <a:sysClr val="windowText" lastClr="000000"/>
                </a:solidFill>
              </a:rPr>
              <a:t>[XX]		[Details]</a:t>
            </a:r>
            <a:r>
              <a:rPr lang="en-US" sz="1800" dirty="0"/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09FFD-2D66-954F-A6AE-A6BB50B17A2A}"/>
              </a:ext>
            </a:extLst>
          </p:cNvPr>
          <p:cNvSpPr txBox="1"/>
          <p:nvPr userDrawn="1"/>
        </p:nvSpPr>
        <p:spPr>
          <a:xfrm>
            <a:off x="546763" y="971024"/>
            <a:ext cx="1795124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b="1" i="0" baseline="0" dirty="0">
                <a:latin typeface="Arial" panose="020B0604020202020204" pitchFamily="34" charset="0"/>
              </a:rPr>
              <a:t>[Title]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F1C225-EEDE-E649-AA4A-E6329DC018BA}"/>
              </a:ext>
            </a:extLst>
          </p:cNvPr>
          <p:cNvSpPr txBox="1"/>
          <p:nvPr userDrawn="1"/>
        </p:nvSpPr>
        <p:spPr>
          <a:xfrm>
            <a:off x="549748" y="2340918"/>
            <a:ext cx="1795124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b="1" i="0" baseline="0" dirty="0">
                <a:latin typeface="Arial" panose="020B0604020202020204" pitchFamily="34" charset="0"/>
              </a:rPr>
              <a:t>[Title]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59E1C-3962-5F49-8023-7C0132438AF1}"/>
              </a:ext>
            </a:extLst>
          </p:cNvPr>
          <p:cNvSpPr txBox="1"/>
          <p:nvPr userDrawn="1"/>
        </p:nvSpPr>
        <p:spPr>
          <a:xfrm>
            <a:off x="621397" y="4162241"/>
            <a:ext cx="60318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aseline="0" dirty="0"/>
              <a:t>Question text if applicable [Arial Regular 28pt]</a:t>
            </a:r>
          </a:p>
        </p:txBody>
      </p:sp>
    </p:spTree>
    <p:extLst>
      <p:ext uri="{BB962C8B-B14F-4D97-AF65-F5344CB8AC3E}">
        <p14:creationId xmlns:p14="http://schemas.microsoft.com/office/powerpoint/2010/main" val="280071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82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71550"/>
            <a:ext cx="3810000" cy="36004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1550"/>
            <a:ext cx="3810000" cy="36004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033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91C6DB-069B-476C-908B-9DD24FCD9C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5564"/>
            <a:ext cx="799065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57E4AF-8CCD-4258-873B-2DD571C21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71550"/>
            <a:ext cx="7990656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9EA86CE-96AD-4E10-BE64-B6C5A7C2FAE9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606294" y="4657886"/>
            <a:ext cx="1613535" cy="400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9" r:id="rId2"/>
    <p:sldLayoutId id="2147483670" r:id="rId3"/>
    <p:sldLayoutId id="2147483661" r:id="rId4"/>
    <p:sldLayoutId id="2147483672" r:id="rId5"/>
    <p:sldLayoutId id="2147483673" r:id="rId6"/>
    <p:sldLayoutId id="2147483674" r:id="rId7"/>
    <p:sldLayoutId id="2147483662" r:id="rId8"/>
    <p:sldLayoutId id="2147483663" r:id="rId9"/>
    <p:sldLayoutId id="2147483671" r:id="rId10"/>
    <p:sldLayoutId id="2147483675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49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3399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3399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3399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3399"/>
          </a:solidFill>
          <a:latin typeface="Calibri" charset="0"/>
          <a:ea typeface="MS PGothic" pitchFamily="34" charset="-128"/>
          <a:cs typeface="MS PGothic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3399"/>
          </a:solidFill>
          <a:latin typeface="Calibri" charset="0"/>
          <a:ea typeface="ＭＳ Ｐゴシック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3399"/>
          </a:solidFill>
          <a:latin typeface="Calibri" charset="0"/>
          <a:ea typeface="ＭＳ Ｐゴシック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3399"/>
          </a:solidFill>
          <a:latin typeface="Calibri" charset="0"/>
          <a:ea typeface="ＭＳ Ｐゴシック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3399"/>
          </a:solidFill>
          <a:latin typeface="Calibri" charset="0"/>
          <a:ea typeface="ＭＳ Ｐゴシック" charset="0"/>
        </a:defRPr>
      </a:lvl9pPr>
    </p:titleStyle>
    <p:bodyStyle>
      <a:lvl1pPr marL="536561" indent="-536561" algn="l" rtl="0" eaLnBrk="1" fontAlgn="base" hangingPunct="1">
        <a:spcBef>
          <a:spcPct val="20000"/>
        </a:spcBef>
        <a:spcAft>
          <a:spcPct val="0"/>
        </a:spcAft>
        <a:buClr>
          <a:srgbClr val="333399"/>
        </a:buClr>
        <a:buSzPct val="100000"/>
        <a:buFontTx/>
        <a:buBlip>
          <a:blip r:embed="rId28"/>
        </a:buBlip>
        <a:defRPr sz="2000">
          <a:solidFill>
            <a:srgbClr val="1C1C1C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896916" indent="-3603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tabLst/>
        <a:defRPr sz="2000">
          <a:solidFill>
            <a:srgbClr val="1C1C1C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-"/>
        <a:defRPr sz="2000">
          <a:solidFill>
            <a:srgbClr val="1C1C1C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1C1C1C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1C1C1C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1C1C1C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1C1C1C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1C1C1C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1C1C1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A386A-B392-4E05-80B7-9A6C78DA3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altLang="en-US" dirty="0"/>
              <a:t>Anaphylaxis</a:t>
            </a:r>
            <a:br>
              <a:rPr lang="en-GB" alt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40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62C6-4BFF-40EE-9F3B-FE4A4B9DE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53920"/>
            <a:ext cx="7990656" cy="685800"/>
          </a:xfrm>
        </p:spPr>
        <p:txBody>
          <a:bodyPr/>
          <a:lstStyle/>
          <a:p>
            <a:r>
              <a:rPr lang="en-GB" dirty="0"/>
              <a:t>Assess using the ABCD</a:t>
            </a:r>
            <a:r>
              <a:rPr lang="en-GB" dirty="0">
                <a:solidFill>
                  <a:srgbClr val="E90023"/>
                </a:solidFill>
              </a:rPr>
              <a:t>E</a:t>
            </a:r>
            <a:r>
              <a:rPr lang="en-GB" dirty="0"/>
              <a:t> approach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F472F49-623F-B242-AA76-18E1150E5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24789"/>
              </p:ext>
            </p:extLst>
          </p:nvPr>
        </p:nvGraphicFramePr>
        <p:xfrm>
          <a:off x="685799" y="1499068"/>
          <a:ext cx="4005470" cy="2145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5470">
                  <a:extLst>
                    <a:ext uri="{9D8B030D-6E8A-4147-A177-3AD203B41FA5}">
                      <a16:colId xmlns:a16="http://schemas.microsoft.com/office/drawing/2014/main" val="1091751884"/>
                    </a:ext>
                  </a:extLst>
                </a:gridCol>
              </a:tblGrid>
              <a:tr h="58349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145887"/>
                  </a:ext>
                </a:extLst>
              </a:tr>
              <a:tr h="572595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36903"/>
                  </a:ext>
                </a:extLst>
              </a:tr>
              <a:tr h="493776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itchy, urticaria or hives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817749"/>
                  </a:ext>
                </a:extLst>
              </a:tr>
              <a:tr h="49549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angioedema</a:t>
                      </a:r>
                      <a:endParaRPr lang="en-US" sz="24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263809"/>
                  </a:ext>
                </a:extLst>
              </a:tr>
            </a:tbl>
          </a:graphicData>
        </a:graphic>
      </p:graphicFrame>
      <p:pic>
        <p:nvPicPr>
          <p:cNvPr id="4" name="Content Placeholder 4" descr="Close-up of a person's skin&#10;&#10;Description automatically generated">
            <a:extLst>
              <a:ext uri="{FF2B5EF4-FFF2-40B4-BE49-F238E27FC236}">
                <a16:creationId xmlns:a16="http://schemas.microsoft.com/office/drawing/2014/main" id="{5FC7B0EC-6EA5-524F-B8E1-66773B14D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949" y="1499068"/>
            <a:ext cx="3218045" cy="2145363"/>
          </a:xfrm>
        </p:spPr>
      </p:pic>
    </p:spTree>
    <p:extLst>
      <p:ext uri="{BB962C8B-B14F-4D97-AF65-F5344CB8AC3E}">
        <p14:creationId xmlns:p14="http://schemas.microsoft.com/office/powerpoint/2010/main" val="157178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002A93B-4EF1-E44D-9365-C39D5B73DE29}"/>
              </a:ext>
            </a:extLst>
          </p:cNvPr>
          <p:cNvSpPr txBox="1">
            <a:spLocks/>
          </p:cNvSpPr>
          <p:nvPr/>
        </p:nvSpPr>
        <p:spPr>
          <a:xfrm>
            <a:off x="576672" y="323944"/>
            <a:ext cx="7990656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kern="0" dirty="0"/>
              <a:t>Removing trigger and positioning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CA276-99F3-4724-A24D-517C3995CED7}"/>
              </a:ext>
            </a:extLst>
          </p:cNvPr>
          <p:cNvSpPr/>
          <p:nvPr/>
        </p:nvSpPr>
        <p:spPr>
          <a:xfrm>
            <a:off x="2708824" y="3090490"/>
            <a:ext cx="1168782" cy="8593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20316-27C2-4B3A-A594-9BD20F5AD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30" y="1895150"/>
            <a:ext cx="8472739" cy="13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47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DFD31B-8B10-6B42-9314-8E909992C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848"/>
          <a:stretch/>
        </p:blipFill>
        <p:spPr>
          <a:xfrm>
            <a:off x="6258638" y="2571750"/>
            <a:ext cx="2762962" cy="1160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C1BF72-3D4E-4EBA-A2BE-2E670A25DE95}"/>
              </a:ext>
            </a:extLst>
          </p:cNvPr>
          <p:cNvSpPr txBox="1"/>
          <p:nvPr/>
        </p:nvSpPr>
        <p:spPr>
          <a:xfrm>
            <a:off x="122400" y="1433790"/>
            <a:ext cx="6598843" cy="144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adrenaline at 1 mg/mL (1:1000) concentration</a:t>
            </a:r>
          </a:p>
          <a:p>
            <a:pPr>
              <a:spcAft>
                <a:spcPts val="0"/>
              </a:spcAft>
              <a:tabLst>
                <a:tab pos="2330450" algn="l"/>
              </a:tabLst>
            </a:pP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Adult and child &gt; 12 years: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500 micrograms IM (0.5 mL)</a:t>
            </a:r>
          </a:p>
          <a:p>
            <a:pPr>
              <a:spcAft>
                <a:spcPts val="0"/>
              </a:spcAft>
              <a:tabLst>
                <a:tab pos="1530350" algn="l"/>
                <a:tab pos="2330450" algn="l"/>
              </a:tabLst>
            </a:pP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Child 6-12 years: 	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 micrograms IM (0.3 mL)</a:t>
            </a:r>
          </a:p>
          <a:p>
            <a:pPr>
              <a:spcAft>
                <a:spcPts val="0"/>
              </a:spcAft>
              <a:tabLst>
                <a:tab pos="1530350" algn="l"/>
              </a:tabLst>
            </a:pP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Child 6 months to 6 years: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150 micrograms IM (0.15 mL)</a:t>
            </a:r>
          </a:p>
          <a:p>
            <a:pPr>
              <a:spcAft>
                <a:spcPts val="0"/>
              </a:spcAft>
              <a:tabLst>
                <a:tab pos="1530350" algn="l"/>
                <a:tab pos="2241550" algn="l"/>
              </a:tabLst>
            </a:pP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Child &lt;6 months: 	     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100-150 micrograms IM (0.1-0.15 mL)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CCC92-78BE-413B-9589-943F340B213E}"/>
              </a:ext>
            </a:extLst>
          </p:cNvPr>
          <p:cNvSpPr txBox="1"/>
          <p:nvPr/>
        </p:nvSpPr>
        <p:spPr>
          <a:xfrm>
            <a:off x="242224" y="3316882"/>
            <a:ext cx="5599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above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doses are for IM injection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</a:t>
            </a:r>
          </a:p>
          <a:p>
            <a:pPr>
              <a:spcAft>
                <a:spcPts val="0"/>
              </a:spcAft>
            </a:pPr>
            <a:endParaRPr lang="en-GB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Intravenous adrenaline for anaphylaxis to be given </a:t>
            </a:r>
          </a:p>
          <a:p>
            <a:pPr>
              <a:spcAft>
                <a:spcPts val="0"/>
              </a:spcAft>
            </a:pP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 by experienced specialists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an appropriate setting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1B896C-90C3-442A-A797-A6CF0D93257B}"/>
              </a:ext>
            </a:extLst>
          </p:cNvPr>
          <p:cNvCxnSpPr/>
          <p:nvPr/>
        </p:nvCxnSpPr>
        <p:spPr>
          <a:xfrm>
            <a:off x="345351" y="3130127"/>
            <a:ext cx="527326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044C805-78B4-4DDA-AD93-B3BB2075307B}"/>
              </a:ext>
            </a:extLst>
          </p:cNvPr>
          <p:cNvSpPr txBox="1"/>
          <p:nvPr/>
        </p:nvSpPr>
        <p:spPr>
          <a:xfrm>
            <a:off x="6456568" y="1587272"/>
            <a:ext cx="2367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Inject at </a:t>
            </a: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anterolateral aspect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middle third of the thigh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B98ADB-0605-4C81-983F-F7DFCB60E0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963"/>
          <a:stretch/>
        </p:blipFill>
        <p:spPr>
          <a:xfrm>
            <a:off x="860807" y="308113"/>
            <a:ext cx="7422386" cy="7870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1204D-850B-B44A-A108-0B733F2702DE}"/>
              </a:ext>
            </a:extLst>
          </p:cNvPr>
          <p:cNvSpPr/>
          <p:nvPr/>
        </p:nvSpPr>
        <p:spPr>
          <a:xfrm>
            <a:off x="7590569" y="466221"/>
            <a:ext cx="204826" cy="292608"/>
          </a:xfrm>
          <a:prstGeom prst="rect">
            <a:avLst/>
          </a:prstGeom>
          <a:solidFill>
            <a:srgbClr val="F8BD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4120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672D37-F9E1-6D44-8C52-7BE9DCCC19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807" y="308113"/>
            <a:ext cx="7422386" cy="41345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5CCD1D-4C99-504E-8AAA-1D1010D6E2E6}"/>
              </a:ext>
            </a:extLst>
          </p:cNvPr>
          <p:cNvSpPr/>
          <p:nvPr/>
        </p:nvSpPr>
        <p:spPr>
          <a:xfrm>
            <a:off x="7593177" y="490118"/>
            <a:ext cx="204826" cy="292608"/>
          </a:xfrm>
          <a:prstGeom prst="rect">
            <a:avLst/>
          </a:prstGeom>
          <a:solidFill>
            <a:srgbClr val="F8BD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BFF99F-A7A6-4E4B-AC5F-DD063E0957D5}"/>
              </a:ext>
            </a:extLst>
          </p:cNvPr>
          <p:cNvSpPr/>
          <p:nvPr/>
        </p:nvSpPr>
        <p:spPr>
          <a:xfrm>
            <a:off x="2852927" y="4023360"/>
            <a:ext cx="204826" cy="292608"/>
          </a:xfrm>
          <a:prstGeom prst="rect">
            <a:avLst/>
          </a:prstGeom>
          <a:solidFill>
            <a:srgbClr val="FDDC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294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22EA-BF40-8A49-AEE1-9C597BB1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8" y="1108906"/>
            <a:ext cx="7990656" cy="2925688"/>
          </a:xfrm>
        </p:spPr>
        <p:txBody>
          <a:bodyPr/>
          <a:lstStyle/>
          <a:p>
            <a:r>
              <a:rPr lang="en-US" dirty="0"/>
              <a:t>oxygen given as soon as available to achieve oxygen saturation of 94-98%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IV fluids (0.9% sodium chloride or balanced crystalloid)</a:t>
            </a:r>
          </a:p>
          <a:p>
            <a:pPr lvl="1"/>
            <a:r>
              <a:rPr lang="en-US" dirty="0"/>
              <a:t>10 mL kg</a:t>
            </a:r>
            <a:r>
              <a:rPr lang="en-US" baseline="30000" dirty="0"/>
              <a:t>-1</a:t>
            </a:r>
            <a:r>
              <a:rPr lang="en-US" dirty="0"/>
              <a:t> for children</a:t>
            </a:r>
          </a:p>
          <a:p>
            <a:pPr lvl="1"/>
            <a:r>
              <a:rPr lang="en-US" dirty="0"/>
              <a:t>500-1000 mL in adults</a:t>
            </a:r>
          </a:p>
          <a:p>
            <a:pPr lvl="1"/>
            <a:r>
              <a:rPr lang="en-US" dirty="0"/>
              <a:t>larger volumes may be needed</a:t>
            </a:r>
          </a:p>
          <a:p>
            <a:pPr lvl="1"/>
            <a:r>
              <a:rPr lang="en-US" dirty="0"/>
              <a:t>consider IO route if no IV access</a:t>
            </a: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545EC1-F0D1-CE4E-B87F-76A3945A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8" y="357552"/>
            <a:ext cx="7990656" cy="512816"/>
          </a:xfrm>
        </p:spPr>
        <p:txBody>
          <a:bodyPr/>
          <a:lstStyle/>
          <a:p>
            <a:r>
              <a:rPr lang="en-US" dirty="0"/>
              <a:t>Oxygen and fluids</a:t>
            </a:r>
            <a:br>
              <a:rPr lang="en-US" dirty="0"/>
            </a:b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86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22EA-BF40-8A49-AEE1-9C597BB1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78" y="1205147"/>
            <a:ext cx="7990656" cy="2092454"/>
          </a:xfrm>
        </p:spPr>
        <p:txBody>
          <a:bodyPr/>
          <a:lstStyle/>
          <a:p>
            <a:r>
              <a:rPr lang="en-US" b="1" dirty="0">
                <a:solidFill>
                  <a:srgbClr val="E90023"/>
                </a:solidFill>
              </a:rPr>
              <a:t>not part of immediate emergency treatment</a:t>
            </a:r>
          </a:p>
          <a:p>
            <a:r>
              <a:rPr lang="en-US" dirty="0"/>
              <a:t>do not delay giving IM adrenaline and fluids</a:t>
            </a:r>
          </a:p>
          <a:p>
            <a:r>
              <a:rPr lang="en-US" dirty="0"/>
              <a:t>may be used to treat cutaneous symptoms</a:t>
            </a:r>
          </a:p>
          <a:p>
            <a:r>
              <a:rPr lang="en-US" dirty="0"/>
              <a:t>if giving, use a non-sedating oral antihistamine </a:t>
            </a:r>
          </a:p>
          <a:p>
            <a:pPr marL="447663" indent="0">
              <a:buNone/>
            </a:pPr>
            <a:r>
              <a:rPr lang="en-US" dirty="0"/>
              <a:t>(e.g. cetirizine)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545EC1-F0D1-CE4E-B87F-76A3945A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72" y="102568"/>
            <a:ext cx="7990656" cy="773029"/>
          </a:xfrm>
        </p:spPr>
        <p:txBody>
          <a:bodyPr/>
          <a:lstStyle/>
          <a:p>
            <a:br>
              <a:rPr lang="en-US" dirty="0"/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8EA02A-7B66-4C05-85A1-8032AF9C1A79}"/>
              </a:ext>
            </a:extLst>
          </p:cNvPr>
          <p:cNvSpPr txBox="1">
            <a:spLocks/>
          </p:cNvSpPr>
          <p:nvPr/>
        </p:nvSpPr>
        <p:spPr bwMode="auto">
          <a:xfrm>
            <a:off x="705678" y="357552"/>
            <a:ext cx="7990656" cy="51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kern="0" dirty="0"/>
              <a:t>Antihistamines</a:t>
            </a:r>
            <a:br>
              <a:rPr lang="en-US" kern="0" dirty="0"/>
            </a:br>
            <a:endParaRPr lang="en-US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22EA-BF40-8A49-AEE1-9C597BB1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22" y="1007387"/>
            <a:ext cx="7776367" cy="2925688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r>
              <a:rPr lang="en-US" b="1" dirty="0">
                <a:solidFill>
                  <a:srgbClr val="E90023"/>
                </a:solidFill>
              </a:rPr>
              <a:t>not part of immediate emergency treatment</a:t>
            </a:r>
          </a:p>
          <a:p>
            <a:r>
              <a:rPr lang="en-US" b="1" dirty="0"/>
              <a:t>give adrenaline and not steroids for anaphylaxis</a:t>
            </a:r>
          </a:p>
          <a:p>
            <a:r>
              <a:rPr lang="en-US" dirty="0"/>
              <a:t>only consider steroids for refractory anaphylaxis with ongoing asthma/shock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545EC1-F0D1-CE4E-B87F-76A3945A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2424"/>
            <a:ext cx="7990656" cy="1082667"/>
          </a:xfrm>
        </p:spPr>
        <p:txBody>
          <a:bodyPr/>
          <a:lstStyle/>
          <a:p>
            <a:br>
              <a:rPr lang="en-US" dirty="0"/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0040FB-CFFB-4531-8D1F-E661321AB159}"/>
              </a:ext>
            </a:extLst>
          </p:cNvPr>
          <p:cNvSpPr txBox="1">
            <a:spLocks/>
          </p:cNvSpPr>
          <p:nvPr/>
        </p:nvSpPr>
        <p:spPr bwMode="auto">
          <a:xfrm>
            <a:off x="705678" y="357552"/>
            <a:ext cx="7990656" cy="51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kern="0" dirty="0"/>
              <a:t>Steroids</a:t>
            </a:r>
            <a:br>
              <a:rPr lang="en-US" kern="0" dirty="0"/>
            </a:br>
            <a:endParaRPr lang="en-US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82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22EA-BF40-8A49-AEE1-9C597BB1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44" y="1309218"/>
            <a:ext cx="7776367" cy="3119028"/>
          </a:xfrm>
        </p:spPr>
        <p:txBody>
          <a:bodyPr/>
          <a:lstStyle/>
          <a:p>
            <a:r>
              <a:rPr lang="en-US" dirty="0"/>
              <a:t>severe anaphylaxis and life-threatening asthma may present in a similar way</a:t>
            </a:r>
          </a:p>
          <a:p>
            <a:r>
              <a:rPr lang="en-US" dirty="0"/>
              <a:t>IM adrenaline is the first drug of choice</a:t>
            </a:r>
          </a:p>
          <a:p>
            <a:r>
              <a:rPr lang="en-US" dirty="0"/>
              <a:t>consider bronchodilators (e.g. salbutamol and ipratropium)</a:t>
            </a:r>
          </a:p>
          <a:p>
            <a:pPr marL="0" indent="0">
              <a:buNone/>
            </a:pPr>
            <a:r>
              <a:rPr lang="en-US" dirty="0"/>
              <a:t>        if there is evidence of bronchospasm </a:t>
            </a:r>
          </a:p>
          <a:p>
            <a:r>
              <a:rPr lang="en-US" dirty="0"/>
              <a:t>do not be give bronchodilators as an alternative to further treatment with adrenaline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545EC1-F0D1-CE4E-B87F-76A3945A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7990656" cy="1082667"/>
          </a:xfrm>
        </p:spPr>
        <p:txBody>
          <a:bodyPr/>
          <a:lstStyle/>
          <a:p>
            <a:br>
              <a:rPr lang="en-US" dirty="0"/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8A3A03-3B0A-4727-B797-723980B3232F}"/>
              </a:ext>
            </a:extLst>
          </p:cNvPr>
          <p:cNvSpPr txBox="1">
            <a:spLocks/>
          </p:cNvSpPr>
          <p:nvPr/>
        </p:nvSpPr>
        <p:spPr bwMode="auto">
          <a:xfrm>
            <a:off x="705678" y="357552"/>
            <a:ext cx="7990656" cy="51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kern="0" dirty="0"/>
              <a:t>Bronchodilators</a:t>
            </a:r>
            <a:br>
              <a:rPr lang="en-US" kern="0" dirty="0"/>
            </a:br>
            <a:endParaRPr lang="en-US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80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1222C1-8917-034E-A086-71B55415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3658"/>
            <a:ext cx="7990656" cy="1750876"/>
          </a:xfrm>
        </p:spPr>
        <p:txBody>
          <a:bodyPr/>
          <a:lstStyle/>
          <a:p>
            <a:r>
              <a:rPr lang="en-US" b="1" dirty="0"/>
              <a:t>defined as:</a:t>
            </a:r>
          </a:p>
          <a:p>
            <a:pPr lvl="1"/>
            <a:r>
              <a:rPr lang="en-US" dirty="0"/>
              <a:t>anaphylaxis requiring ongoing treatment (due to persisting  respiratory or cardiovascular symptoms) despite 2 appropriate doses of IM adrenaline</a:t>
            </a:r>
          </a:p>
          <a:p>
            <a:pPr marL="536562" lvl="1" indent="0">
              <a:buNone/>
            </a:pPr>
            <a:endParaRPr lang="en-US" dirty="0"/>
          </a:p>
          <a:p>
            <a:r>
              <a:rPr lang="en-US" b="1" dirty="0"/>
              <a:t>most patients only need one dose of adrenaline</a:t>
            </a:r>
          </a:p>
          <a:p>
            <a:r>
              <a:rPr lang="en-US" b="1" dirty="0"/>
              <a:t>very few patients need more than 2 doses of adrenaline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2EDE4F-524A-446B-A8B3-A328B9C2AAC6}"/>
              </a:ext>
            </a:extLst>
          </p:cNvPr>
          <p:cNvSpPr txBox="1">
            <a:spLocks/>
          </p:cNvSpPr>
          <p:nvPr/>
        </p:nvSpPr>
        <p:spPr bwMode="auto">
          <a:xfrm>
            <a:off x="705678" y="357552"/>
            <a:ext cx="7990656" cy="51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kern="0" dirty="0"/>
              <a:t>Refractory Anaphylaxis</a:t>
            </a:r>
            <a:br>
              <a:rPr lang="en-US" kern="0" dirty="0"/>
            </a:br>
            <a:endParaRPr lang="en-US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73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021803-D911-4343-A632-731EB0AA56A5}"/>
              </a:ext>
            </a:extLst>
          </p:cNvPr>
          <p:cNvSpPr/>
          <p:nvPr/>
        </p:nvSpPr>
        <p:spPr>
          <a:xfrm>
            <a:off x="304268" y="4399200"/>
            <a:ext cx="833332" cy="669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54EFB-5B12-C246-813C-96F85A1039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35" y="0"/>
            <a:ext cx="72645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66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DF76F397-DC22-4031-89DC-78DE7EF414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1647" y="1419648"/>
            <a:ext cx="7990656" cy="3780452"/>
          </a:xfrm>
        </p:spPr>
        <p:txBody>
          <a:bodyPr/>
          <a:lstStyle/>
          <a:p>
            <a:r>
              <a:rPr lang="en-GB" altLang="en-US" dirty="0">
                <a:latin typeface="Arial"/>
                <a:ea typeface="MS PGothic"/>
                <a:cs typeface="Arial"/>
              </a:rPr>
              <a:t>recognise anaphylaxis</a:t>
            </a:r>
          </a:p>
          <a:p>
            <a:r>
              <a:rPr lang="en-GB" altLang="en-US" dirty="0">
                <a:latin typeface="Arial"/>
                <a:ea typeface="MS PGothic"/>
                <a:cs typeface="Arial"/>
              </a:rPr>
              <a:t>identify common causes of anaphylaxis</a:t>
            </a:r>
          </a:p>
          <a:p>
            <a:r>
              <a:rPr lang="en-GB" altLang="en-US" dirty="0">
                <a:latin typeface="Arial"/>
                <a:ea typeface="MS PGothic"/>
                <a:cs typeface="Arial"/>
              </a:rPr>
              <a:t>treat anaphylaxis by following the anaphylaxis algorithm</a:t>
            </a:r>
          </a:p>
          <a:p>
            <a:r>
              <a:rPr lang="en-GB" altLang="en-US" dirty="0">
                <a:latin typeface="Arial"/>
                <a:ea typeface="MS PGothic"/>
                <a:cs typeface="Arial"/>
              </a:rPr>
              <a:t>describe refractory anaphylaxis</a:t>
            </a:r>
          </a:p>
          <a:p>
            <a:r>
              <a:rPr lang="en-GB" altLang="en-US" dirty="0">
                <a:latin typeface="Arial"/>
                <a:ea typeface="MS PGothic"/>
                <a:cs typeface="Arial"/>
              </a:rPr>
              <a:t>understand follow up and an ongoing care of patients with anaphylaxis</a:t>
            </a:r>
            <a:endParaRPr lang="en-GB" altLang="en-US" dirty="0"/>
          </a:p>
          <a:p>
            <a:endParaRPr lang="en-GB" alt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AE82D-F1B4-4F18-8E83-D2834E2AEDA7}"/>
              </a:ext>
            </a:extLst>
          </p:cNvPr>
          <p:cNvSpPr txBox="1"/>
          <p:nvPr/>
        </p:nvSpPr>
        <p:spPr>
          <a:xfrm>
            <a:off x="820522" y="957983"/>
            <a:ext cx="67331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ea typeface="MS PGothic"/>
                <a:cs typeface="Arial"/>
              </a:rPr>
              <a:t>This session should enable you to</a:t>
            </a:r>
            <a:r>
              <a:rPr lang="en-GB" dirty="0">
                <a:latin typeface="Arial"/>
                <a:ea typeface="MS PGothic"/>
                <a:cs typeface="Arial"/>
              </a:rPr>
              <a:t>: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30E1DF-B68D-467E-9DE0-9CA3DDB0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739" y="314164"/>
            <a:ext cx="799065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kern="0" dirty="0"/>
              <a:t>Learning outcomes</a:t>
            </a:r>
            <a:endParaRPr lang="en-US" kern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7E4A4-3811-FD49-8AA7-447BCE3D6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5560"/>
            <a:ext cx="7607808" cy="4540835"/>
          </a:xfrm>
        </p:spPr>
        <p:txBody>
          <a:bodyPr/>
          <a:lstStyle/>
          <a:p>
            <a:r>
              <a:rPr lang="en-US" dirty="0"/>
              <a:t>should not delay treatment</a:t>
            </a:r>
          </a:p>
          <a:p>
            <a:r>
              <a:rPr lang="en-US" dirty="0"/>
              <a:t>as for a medical emergency:</a:t>
            </a:r>
          </a:p>
          <a:p>
            <a:pPr lvl="1"/>
            <a:r>
              <a:rPr lang="en-US" dirty="0"/>
              <a:t>12-lead ECG</a:t>
            </a:r>
          </a:p>
          <a:p>
            <a:pPr lvl="1"/>
            <a:r>
              <a:rPr lang="en-US" dirty="0"/>
              <a:t>Chest x-ray</a:t>
            </a:r>
          </a:p>
          <a:p>
            <a:pPr lvl="1"/>
            <a:r>
              <a:rPr lang="en-US" dirty="0"/>
              <a:t>urea and electrolytes</a:t>
            </a:r>
          </a:p>
          <a:p>
            <a:pPr lvl="1"/>
            <a:r>
              <a:rPr lang="en-US" dirty="0"/>
              <a:t>blood gases</a:t>
            </a:r>
          </a:p>
          <a:p>
            <a:pPr lvl="1"/>
            <a:endParaRPr lang="en-US" dirty="0"/>
          </a:p>
          <a:p>
            <a:r>
              <a:rPr lang="en-US" b="1" dirty="0"/>
              <a:t>mast cell tryptase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6528BB-74B0-4604-987E-ED8D4A499AE5}"/>
              </a:ext>
            </a:extLst>
          </p:cNvPr>
          <p:cNvSpPr txBox="1">
            <a:spLocks/>
          </p:cNvSpPr>
          <p:nvPr/>
        </p:nvSpPr>
        <p:spPr bwMode="auto">
          <a:xfrm>
            <a:off x="705678" y="357552"/>
            <a:ext cx="7990656" cy="51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kern="0" dirty="0"/>
              <a:t>Investigations</a:t>
            </a:r>
            <a:br>
              <a:rPr lang="en-US" kern="0" dirty="0"/>
            </a:br>
            <a:endParaRPr lang="en-US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88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7E4A4-3811-FD49-8AA7-447BCE3D6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023061"/>
            <a:ext cx="4518717" cy="3569565"/>
          </a:xfrm>
        </p:spPr>
        <p:txBody>
          <a:bodyPr/>
          <a:lstStyle/>
          <a:p>
            <a:r>
              <a:rPr lang="en-GB" sz="1600" b="1" dirty="0"/>
              <a:t>m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inimum: one sample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(serum or plasma) within 2 h (when peak tryptase levels generally occur) and no later than </a:t>
            </a:r>
          </a:p>
          <a:p>
            <a:pPr marL="0" indent="0">
              <a:buNone/>
            </a:pPr>
            <a:r>
              <a:rPr lang="en-GB" sz="1600" dirty="0"/>
              <a:t>       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4 h after onset of symptoms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/>
              <a:t>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deally: three timed samples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9625" indent="-269875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1. as soon as feasible –  do not delay  treatment to take sample</a:t>
            </a:r>
          </a:p>
          <a:p>
            <a:pPr marL="809625" indent="-269875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2. 1–2 h (but no later than 4 h) after onset  of symptoms</a:t>
            </a:r>
          </a:p>
          <a:p>
            <a:pPr marL="809625" indent="-269875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3. at least 24 h after complete resolution, or in convalescence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CCDC91-38FA-40AF-89C1-8AE9A1E3D4E0}"/>
              </a:ext>
            </a:extLst>
          </p:cNvPr>
          <p:cNvSpPr txBox="1">
            <a:spLocks/>
          </p:cNvSpPr>
          <p:nvPr/>
        </p:nvSpPr>
        <p:spPr bwMode="auto">
          <a:xfrm>
            <a:off x="705678" y="357552"/>
            <a:ext cx="7990656" cy="51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Mast cell tryptase</a:t>
            </a:r>
            <a:br>
              <a:rPr lang="en-US" kern="0" dirty="0"/>
            </a:b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04C4C-E499-409F-967A-3845A021581B}"/>
              </a:ext>
            </a:extLst>
          </p:cNvPr>
          <p:cNvSpPr txBox="1"/>
          <p:nvPr/>
        </p:nvSpPr>
        <p:spPr>
          <a:xfrm>
            <a:off x="5205306" y="4657951"/>
            <a:ext cx="3557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E90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(Schwartz LB. Diagnostic value of tryptase in anaphylaxis and mastocytosis. Immunol Allergy Clin North Am 2006;26(3):451-63)</a:t>
            </a:r>
            <a:endParaRPr lang="en-GB" sz="900" dirty="0">
              <a:solidFill>
                <a:srgbClr val="E9002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D890B3-0762-40E2-82BE-5E19CF259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4" y="1023061"/>
            <a:ext cx="4289348" cy="336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21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835CA48-2967-FF4C-B283-E86F2D1453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782513"/>
              </p:ext>
            </p:extLst>
          </p:nvPr>
        </p:nvGraphicFramePr>
        <p:xfrm>
          <a:off x="2609850" y="76200"/>
          <a:ext cx="6203950" cy="473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261788" imgH="6302539" progId="Word.Document.12">
                  <p:embed/>
                </p:oleObj>
              </mc:Choice>
              <mc:Fallback>
                <p:oleObj name="Document" r:id="rId2" imgW="7261788" imgH="6302539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835CA48-2967-FF4C-B283-E86F2D1453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09850" y="76200"/>
                        <a:ext cx="6203950" cy="473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8B50554-24F2-4D40-8F43-796E36D00927}"/>
              </a:ext>
            </a:extLst>
          </p:cNvPr>
          <p:cNvSpPr txBox="1"/>
          <p:nvPr/>
        </p:nvSpPr>
        <p:spPr>
          <a:xfrm>
            <a:off x="3643460" y="4641574"/>
            <a:ext cx="5500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*It may be reasonable for some patients to be discharged after 2 hours despite needing</a:t>
            </a: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two doses of IM adrenaline, e.g. following a supervised allergy challenge in a specialist setting.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FF628-992D-9B44-8F5F-42B6E91ACA73}"/>
              </a:ext>
            </a:extLst>
          </p:cNvPr>
          <p:cNvSpPr txBox="1"/>
          <p:nvPr/>
        </p:nvSpPr>
        <p:spPr>
          <a:xfrm>
            <a:off x="556313" y="1752067"/>
            <a:ext cx="1758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Discharge 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722189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B726A-DAD5-3D41-A8A1-ECCD3F483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05" y="341340"/>
            <a:ext cx="7990656" cy="685800"/>
          </a:xfrm>
        </p:spPr>
        <p:txBody>
          <a:bodyPr/>
          <a:lstStyle/>
          <a:p>
            <a:r>
              <a:rPr lang="en-US" dirty="0"/>
              <a:t>Discharge and 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8C11C-05B7-F046-A366-A46730B9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33" y="1213670"/>
            <a:ext cx="8208912" cy="5241816"/>
          </a:xfrm>
        </p:spPr>
        <p:txBody>
          <a:bodyPr/>
          <a:lstStyle/>
          <a:p>
            <a:r>
              <a:rPr lang="en-US" sz="1800" dirty="0"/>
              <a:t>consider prescribing adrenaline auto-injector to </a:t>
            </a:r>
            <a:r>
              <a:rPr lang="en-US" sz="1800" b="1" dirty="0"/>
              <a:t>all </a:t>
            </a:r>
            <a:r>
              <a:rPr lang="en-US" sz="1800" dirty="0"/>
              <a:t>patients with anaphylaxis</a:t>
            </a:r>
          </a:p>
          <a:p>
            <a:r>
              <a:rPr lang="en-US" sz="1800" dirty="0"/>
              <a:t>may not be the case if drug-induced anaphylaxis and unlikely to encounter allergen again</a:t>
            </a:r>
          </a:p>
          <a:p>
            <a:r>
              <a:rPr lang="en-US" sz="1800" dirty="0"/>
              <a:t>specialist referral</a:t>
            </a:r>
          </a:p>
          <a:p>
            <a:pPr lvl="1"/>
            <a:r>
              <a:rPr lang="en-US" sz="1800" dirty="0"/>
              <a:t>refer all patients to an allergy clinic </a:t>
            </a:r>
          </a:p>
          <a:p>
            <a:r>
              <a:rPr lang="en-US" sz="1800" dirty="0"/>
              <a:t>patient education</a:t>
            </a:r>
          </a:p>
          <a:p>
            <a:pPr lvl="1"/>
            <a:r>
              <a:rPr lang="en-US" sz="1800" dirty="0"/>
              <a:t>prevention, recognition and emergency management/treatment</a:t>
            </a:r>
          </a:p>
          <a:p>
            <a:r>
              <a:rPr lang="en-US" sz="1800" dirty="0"/>
              <a:t>reporting</a:t>
            </a:r>
          </a:p>
          <a:p>
            <a:pPr lvl="1"/>
            <a:r>
              <a:rPr lang="en-US" sz="1800" dirty="0"/>
              <a:t>anaphylaxis registry </a:t>
            </a:r>
            <a:r>
              <a:rPr lang="en-US" sz="1800" dirty="0">
                <a:solidFill>
                  <a:srgbClr val="E90023"/>
                </a:solidFill>
              </a:rPr>
              <a:t>www.anaphylaxie.net 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4828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B4E23A-5B7B-7147-89B5-B16A17DA0561}"/>
              </a:ext>
            </a:extLst>
          </p:cNvPr>
          <p:cNvSpPr txBox="1">
            <a:spLocks/>
          </p:cNvSpPr>
          <p:nvPr/>
        </p:nvSpPr>
        <p:spPr>
          <a:xfrm>
            <a:off x="576672" y="2211710"/>
            <a:ext cx="7990656" cy="72008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400" kern="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963535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B726A-DAD5-3D41-A8A1-ECCD3F483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8C11C-05B7-F046-A366-A46730B9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48443"/>
            <a:ext cx="8280920" cy="3646614"/>
          </a:xfrm>
        </p:spPr>
        <p:txBody>
          <a:bodyPr/>
          <a:lstStyle/>
          <a:p>
            <a:r>
              <a:rPr lang="en-US" dirty="0"/>
              <a:t>anaphylaxis poses a serious threat to life</a:t>
            </a:r>
          </a:p>
          <a:p>
            <a:r>
              <a:rPr lang="en-US" dirty="0"/>
              <a:t>prompt recognition and treatment is vital</a:t>
            </a:r>
          </a:p>
          <a:p>
            <a:pPr lvl="1"/>
            <a:r>
              <a:rPr lang="en-US" dirty="0"/>
              <a:t>ABCDE approach</a:t>
            </a:r>
          </a:p>
          <a:p>
            <a:pPr lvl="1"/>
            <a:r>
              <a:rPr lang="en-US" dirty="0"/>
              <a:t>IM adrenaline</a:t>
            </a:r>
          </a:p>
          <a:p>
            <a:pPr lvl="1"/>
            <a:r>
              <a:rPr lang="en-US" dirty="0"/>
              <a:t>sit or lie them down</a:t>
            </a:r>
          </a:p>
          <a:p>
            <a:pPr marL="0" indent="0">
              <a:buNone/>
            </a:pPr>
            <a:endParaRPr lang="en-US" sz="500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most patients respond to 1 dose of IM adrenaline, very few need 2 or more</a:t>
            </a:r>
          </a:p>
          <a:p>
            <a:r>
              <a:rPr lang="en-US" dirty="0"/>
              <a:t>follow the anaphylaxis algorithm</a:t>
            </a:r>
          </a:p>
          <a:p>
            <a:r>
              <a:rPr lang="en-US" dirty="0"/>
              <a:t>consider treatment for refractory anaphylaxis</a:t>
            </a:r>
          </a:p>
          <a:p>
            <a:r>
              <a:rPr lang="en-US" dirty="0"/>
              <a:t>manage appropriate investigations, discharge and follow-up</a:t>
            </a:r>
          </a:p>
        </p:txBody>
      </p:sp>
    </p:spTree>
    <p:extLst>
      <p:ext uri="{BB962C8B-B14F-4D97-AF65-F5344CB8AC3E}">
        <p14:creationId xmlns:p14="http://schemas.microsoft.com/office/powerpoint/2010/main" val="155025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CA882-02BB-D548-9565-53A54B418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72" y="1588725"/>
            <a:ext cx="7990656" cy="1966050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Full guideline available at: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800" dirty="0">
                <a:solidFill>
                  <a:srgbClr val="E90023"/>
                </a:solidFill>
              </a:rPr>
              <a:t>www.resus.org.uk/library/additional-guidance/guidance-anaphylaxis</a:t>
            </a:r>
          </a:p>
        </p:txBody>
      </p:sp>
    </p:spTree>
    <p:extLst>
      <p:ext uri="{BB962C8B-B14F-4D97-AF65-F5344CB8AC3E}">
        <p14:creationId xmlns:p14="http://schemas.microsoft.com/office/powerpoint/2010/main" val="3326896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40AF8DB-6706-4899-8D39-E19137203D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GB" altLang="en-US" dirty="0"/>
              <a:t>Anaphylaxis</a:t>
            </a:r>
            <a:br>
              <a:rPr lang="en-GB" altLang="en-US" dirty="0"/>
            </a:br>
            <a:r>
              <a:rPr lang="en-GB" altLang="en-US" dirty="0"/>
              <a:t> </a:t>
            </a:r>
            <a:br>
              <a:rPr lang="en-GB" altLang="en-US" dirty="0"/>
            </a:b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6">
            <a:extLst>
              <a:ext uri="{FF2B5EF4-FFF2-40B4-BE49-F238E27FC236}">
                <a16:creationId xmlns:a16="http://schemas.microsoft.com/office/drawing/2014/main" id="{3B54633A-92DC-44B6-B0BD-B5452E2A9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739" y="314164"/>
            <a:ext cx="7990656" cy="685800"/>
          </a:xfrm>
        </p:spPr>
        <p:txBody>
          <a:bodyPr/>
          <a:lstStyle/>
          <a:p>
            <a:r>
              <a:rPr lang="en-GB" dirty="0"/>
              <a:t>Recognising anaphylaxis</a:t>
            </a:r>
            <a:endParaRPr lang="en-US" dirty="0"/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DF76F397-DC22-4031-89DC-78DE7EF414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6672" y="1187202"/>
            <a:ext cx="7990656" cy="2769096"/>
          </a:xfrm>
        </p:spPr>
        <p:txBody>
          <a:bodyPr/>
          <a:lstStyle/>
          <a:p>
            <a:r>
              <a:rPr lang="en-GB" dirty="0">
                <a:latin typeface="Arial"/>
                <a:ea typeface="MS PGothic"/>
                <a:cs typeface="Arial"/>
              </a:rPr>
              <a:t>sudden onset and rapid progression of symptoms</a:t>
            </a:r>
            <a:endParaRPr lang="en-US" dirty="0"/>
          </a:p>
          <a:p>
            <a:r>
              <a:rPr lang="en-GB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</a:t>
            </a:r>
            <a:r>
              <a:rPr lang="en-GB" dirty="0">
                <a:latin typeface="Arial"/>
                <a:ea typeface="MS PGothic"/>
                <a:cs typeface="Arial"/>
              </a:rPr>
              <a:t>irway and/or </a:t>
            </a:r>
            <a:r>
              <a:rPr lang="en-GB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B</a:t>
            </a:r>
            <a:r>
              <a:rPr lang="en-GB" dirty="0">
                <a:latin typeface="Arial"/>
                <a:ea typeface="MS PGothic"/>
                <a:cs typeface="Arial"/>
              </a:rPr>
              <a:t>reathing and/or </a:t>
            </a:r>
            <a:r>
              <a:rPr lang="en-GB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C</a:t>
            </a:r>
            <a:r>
              <a:rPr lang="en-GB" dirty="0">
                <a:latin typeface="Arial"/>
                <a:ea typeface="MS PGothic"/>
                <a:cs typeface="Arial"/>
              </a:rPr>
              <a:t>irculation problems</a:t>
            </a:r>
            <a:endParaRPr lang="en-US" dirty="0"/>
          </a:p>
          <a:p>
            <a:r>
              <a:rPr lang="en-GB" dirty="0">
                <a:latin typeface="Arial"/>
                <a:ea typeface="MS PGothic"/>
                <a:cs typeface="Arial"/>
              </a:rPr>
              <a:t>skin and/or mucosal changes (flushing, urticaria, angioedema) </a:t>
            </a:r>
          </a:p>
          <a:p>
            <a:pPr marL="0" indent="0">
              <a:buNone/>
            </a:pPr>
            <a:r>
              <a:rPr lang="en-GB" dirty="0">
                <a:latin typeface="Arial"/>
                <a:ea typeface="MS PGothic"/>
                <a:cs typeface="Arial"/>
              </a:rPr>
              <a:t>        - but these may be absent in up to 20% of cases</a:t>
            </a:r>
          </a:p>
          <a:p>
            <a:r>
              <a:rPr lang="en-GB" dirty="0">
                <a:latin typeface="Arial"/>
                <a:ea typeface="MS PGothic"/>
                <a:cs typeface="Arial"/>
              </a:rPr>
              <a:t>the diagnosis is supported if the person has been exposed to an allergen known to affect them</a:t>
            </a:r>
          </a:p>
          <a:p>
            <a:endParaRPr lang="en-GB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16983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B83169E-E03D-470D-9AB7-B0F39903AFF3}"/>
              </a:ext>
            </a:extLst>
          </p:cNvPr>
          <p:cNvSpPr txBox="1">
            <a:spLocks/>
          </p:cNvSpPr>
          <p:nvPr/>
        </p:nvSpPr>
        <p:spPr bwMode="auto">
          <a:xfrm>
            <a:off x="685799" y="223295"/>
            <a:ext cx="799065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kern="0" dirty="0"/>
              <a:t>Common causes of anaphylaxis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FD43E38-399B-C044-8D29-2C7A7234F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080702"/>
              </p:ext>
            </p:extLst>
          </p:nvPr>
        </p:nvGraphicFramePr>
        <p:xfrm>
          <a:off x="290557" y="800094"/>
          <a:ext cx="8562886" cy="3843702"/>
        </p:xfrm>
        <a:graphic>
          <a:graphicData uri="http://schemas.openxmlformats.org/drawingml/2006/table">
            <a:tbl>
              <a:tblPr/>
              <a:tblGrid>
                <a:gridCol w="1051132">
                  <a:extLst>
                    <a:ext uri="{9D8B030D-6E8A-4147-A177-3AD203B41FA5}">
                      <a16:colId xmlns:a16="http://schemas.microsoft.com/office/drawing/2014/main" val="193963020"/>
                    </a:ext>
                  </a:extLst>
                </a:gridCol>
                <a:gridCol w="3956703">
                  <a:extLst>
                    <a:ext uri="{9D8B030D-6E8A-4147-A177-3AD203B41FA5}">
                      <a16:colId xmlns:a16="http://schemas.microsoft.com/office/drawing/2014/main" val="1927904246"/>
                    </a:ext>
                  </a:extLst>
                </a:gridCol>
                <a:gridCol w="3555051">
                  <a:extLst>
                    <a:ext uri="{9D8B030D-6E8A-4147-A177-3AD203B41FA5}">
                      <a16:colId xmlns:a16="http://schemas.microsoft.com/office/drawing/2014/main" val="2173771858"/>
                    </a:ext>
                  </a:extLst>
                </a:gridCol>
              </a:tblGrid>
              <a:tr h="435061">
                <a:tc>
                  <a:txBody>
                    <a:bodyPr/>
                    <a:lstStyle/>
                    <a:p>
                      <a:pPr algn="ctr"/>
                      <a:br>
                        <a:rPr lang="en-GB" sz="1200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en-GB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256" marR="25256" marT="0" marB="0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Arial" panose="020B0604020202020204" pitchFamily="34" charset="0"/>
                        </a:rPr>
                        <a:t>Anaphylaxis (all severities)</a:t>
                      </a:r>
                      <a:endParaRPr lang="en-GB" sz="16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256" marR="25256" marT="0" marB="0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Arial" panose="020B0604020202020204" pitchFamily="34" charset="0"/>
                        </a:rPr>
                        <a:t>Fatal anaphylaxis</a:t>
                      </a:r>
                      <a:endParaRPr lang="en-GB" sz="16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256" marR="25256" marT="0" marB="0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61077"/>
                  </a:ext>
                </a:extLst>
              </a:tr>
              <a:tr h="932045">
                <a:tc>
                  <a:txBody>
                    <a:bodyPr/>
                    <a:lstStyle/>
                    <a:p>
                      <a:pPr marL="0" indent="0" algn="ctr"/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56" marR="25256" marT="0" marB="0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3CC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400" b="1" kern="1200" dirty="0">
                          <a:solidFill>
                            <a:srgbClr val="E9002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Commonest triggers:</a:t>
                      </a:r>
                    </a:p>
                    <a:p>
                      <a:pPr marL="85725" lvl="0" indent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Peanuts</a:t>
                      </a:r>
                    </a:p>
                    <a:p>
                      <a:pPr marL="85725" lvl="0" indent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Tree nuts</a:t>
                      </a:r>
                    </a:p>
                    <a:p>
                      <a:pPr marL="85725" lvl="0" indent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Cow’s milk (children)</a:t>
                      </a:r>
                    </a:p>
                  </a:txBody>
                  <a:tcPr marL="25256" marR="25256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</a:pPr>
                      <a:r>
                        <a:rPr lang="en-GB" sz="1400" b="1" kern="1200" dirty="0">
                          <a:solidFill>
                            <a:srgbClr val="E9002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Commonest triggers</a:t>
                      </a:r>
                      <a:r>
                        <a:rPr lang="en-GB" sz="1400" b="1" dirty="0">
                          <a:solidFill>
                            <a:srgbClr val="E9002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85725" lv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Peanut or tree nuts </a:t>
                      </a:r>
                    </a:p>
                    <a:p>
                      <a:pPr marL="85725" lv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Cow’s milk</a:t>
                      </a:r>
                      <a:b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56" marR="25256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5505"/>
                  </a:ext>
                </a:extLst>
              </a:tr>
              <a:tr h="1677977">
                <a:tc>
                  <a:txBody>
                    <a:bodyPr/>
                    <a:lstStyle/>
                    <a:p>
                      <a:pPr marL="0" indent="0" algn="ctr"/>
                      <a:r>
                        <a:rPr lang="en-GB" sz="13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Medication</a:t>
                      </a:r>
                      <a:endParaRPr lang="en-GB" sz="13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56" marR="25256" marT="0" marB="0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3CC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Commonest triggers are: </a:t>
                      </a:r>
                    </a:p>
                    <a:p>
                      <a:pPr marL="85725" lvl="0" indent="0" algn="l">
                        <a:lnSpc>
                          <a:spcPct val="100000"/>
                        </a:lnSpc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  <a:p>
                      <a:pPr marL="85725" lvl="0" indent="0" algn="l">
                        <a:lnSpc>
                          <a:spcPct val="100000"/>
                        </a:lnSpc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Chemotherapy drugs</a:t>
                      </a:r>
                    </a:p>
                    <a:p>
                      <a:pPr marL="85725" indent="0" algn="l">
                        <a:lnSpc>
                          <a:spcPct val="100000"/>
                        </a:lnSpc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5725" indent="0" algn="l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rgbClr val="E9002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Commonest triggers in peri-operative setting:</a:t>
                      </a:r>
                    </a:p>
                    <a:p>
                      <a:pPr marL="85725" lvl="0" indent="0" algn="l">
                        <a:lnSpc>
                          <a:spcPct val="100000"/>
                        </a:lnSpc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  <a:p>
                      <a:pPr marL="85725" lvl="0" indent="0" algn="l">
                        <a:lnSpc>
                          <a:spcPct val="100000"/>
                        </a:lnSpc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Neuromuscular blocking agents (NMBAs) Chlorhexidine</a:t>
                      </a:r>
                    </a:p>
                  </a:txBody>
                  <a:tcPr marL="25256" marR="25256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rgbClr val="E9002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Commonest triggers:</a:t>
                      </a:r>
                    </a:p>
                    <a:p>
                      <a:pPr marL="85725" lv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NMBAs </a:t>
                      </a:r>
                    </a:p>
                    <a:p>
                      <a:pPr marL="85725" lv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  <a:p>
                      <a:pPr marL="85725" lv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Contrast media</a:t>
                      </a:r>
                    </a:p>
                    <a:p>
                      <a:pPr marL="85725" lvl="0" indent="0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Non-steroidal anti-inflammatory drugs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56" marR="25256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751184"/>
                  </a:ext>
                </a:extLst>
              </a:tr>
              <a:tr h="556356">
                <a:tc>
                  <a:txBody>
                    <a:bodyPr/>
                    <a:lstStyle/>
                    <a:p>
                      <a:pPr marL="0" indent="0" algn="ctr"/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Insect stings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56" marR="25256" marT="0" marB="0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3CC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6.5% of hospital admissions coded as anaphylaxis</a:t>
                      </a:r>
                    </a:p>
                  </a:txBody>
                  <a:tcPr marL="25256" marR="25256" marT="0" marB="0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 of anaphylaxis-related deaths</a:t>
                      </a:r>
                    </a:p>
                  </a:txBody>
                  <a:tcPr marL="25256" marR="25256" marT="0" marB="0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684203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B492F9E3-4427-274F-8793-FC75A437769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07536" y="-176354"/>
            <a:ext cx="10087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br>
              <a:rPr lang="en-US" altLang="en-US" sz="600" dirty="0"/>
            </a:b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3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1E7865B3-8A47-4384-B966-DF1F224A15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779" y="854765"/>
            <a:ext cx="4778486" cy="3588030"/>
          </a:xfrm>
          <a:prstGeom prst="rect">
            <a:avLst/>
          </a:prstGeom>
          <a:solidFill>
            <a:srgbClr val="959595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020D15-3E11-436E-A7A4-CBE077E401A8}"/>
              </a:ext>
            </a:extLst>
          </p:cNvPr>
          <p:cNvSpPr txBox="1">
            <a:spLocks/>
          </p:cNvSpPr>
          <p:nvPr/>
        </p:nvSpPr>
        <p:spPr bwMode="auto">
          <a:xfrm>
            <a:off x="685799" y="319545"/>
            <a:ext cx="799065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kern="0" dirty="0"/>
              <a:t>Time course for fatal anaphylaxis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1FD525-2B55-4AB1-940D-B79DB092D5D7}"/>
              </a:ext>
            </a:extLst>
          </p:cNvPr>
          <p:cNvSpPr txBox="1"/>
          <p:nvPr/>
        </p:nvSpPr>
        <p:spPr>
          <a:xfrm>
            <a:off x="2800097" y="4439234"/>
            <a:ext cx="32761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>
                <a:solidFill>
                  <a:srgbClr val="7B7B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of first arrest (minutes)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744BF5-8213-46B7-8963-EA2CB0B8738A}"/>
              </a:ext>
            </a:extLst>
          </p:cNvPr>
          <p:cNvGrpSpPr/>
          <p:nvPr/>
        </p:nvGrpSpPr>
        <p:grpSpPr>
          <a:xfrm>
            <a:off x="6137673" y="1840885"/>
            <a:ext cx="2477373" cy="1261884"/>
            <a:chOff x="6666627" y="1125866"/>
            <a:chExt cx="2424003" cy="12618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6EE4C7D-E17D-4A7E-B31F-4F2D884D9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1" r="79640" b="76818"/>
            <a:stretch/>
          </p:blipFill>
          <p:spPr>
            <a:xfrm>
              <a:off x="6685433" y="1183195"/>
              <a:ext cx="230914" cy="28829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F9B25D-3544-4B0D-A03D-B85F32785685}"/>
                </a:ext>
              </a:extLst>
            </p:cNvPr>
            <p:cNvSpPr txBox="1"/>
            <p:nvPr/>
          </p:nvSpPr>
          <p:spPr>
            <a:xfrm>
              <a:off x="6890570" y="1125866"/>
              <a:ext cx="22000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00" dirty="0">
                  <a:solidFill>
                    <a:srgbClr val="7B7B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Food</a:t>
              </a:r>
            </a:p>
            <a:p>
              <a:r>
                <a:rPr lang="en-GB" sz="1900" dirty="0">
                  <a:solidFill>
                    <a:srgbClr val="7B7B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Stings</a:t>
              </a:r>
            </a:p>
            <a:p>
              <a:r>
                <a:rPr lang="en-GB" sz="1900" dirty="0">
                  <a:solidFill>
                    <a:srgbClr val="7B7B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Drug - injected</a:t>
              </a:r>
            </a:p>
            <a:p>
              <a:r>
                <a:rPr lang="en-GB" sz="1900" dirty="0">
                  <a:solidFill>
                    <a:srgbClr val="7B7B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Drug - oral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FA9A6C-5C01-45C3-B60B-C2DB72BCD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76" t="26078" r="79640" b="50149"/>
            <a:stretch/>
          </p:blipFill>
          <p:spPr>
            <a:xfrm>
              <a:off x="6696525" y="1471487"/>
              <a:ext cx="219822" cy="29563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B43088-2358-47FA-AB5B-4DE25CA48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09" t="55248" r="79766" b="25402"/>
            <a:stretch/>
          </p:blipFill>
          <p:spPr>
            <a:xfrm>
              <a:off x="6685504" y="1807559"/>
              <a:ext cx="230843" cy="2406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14AB13-CFAF-4D42-960B-A644D3DF0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37" t="80810" r="79640"/>
            <a:stretch/>
          </p:blipFill>
          <p:spPr>
            <a:xfrm>
              <a:off x="6666627" y="2090061"/>
              <a:ext cx="249720" cy="238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63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8C8DA2-6ECF-46E5-9CB2-93FCD5ED1F19}"/>
              </a:ext>
            </a:extLst>
          </p:cNvPr>
          <p:cNvSpPr txBox="1"/>
          <p:nvPr/>
        </p:nvSpPr>
        <p:spPr>
          <a:xfrm>
            <a:off x="467546" y="1440448"/>
            <a:ext cx="2683043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latin typeface="Arial"/>
                <a:ea typeface="MS PGothic"/>
                <a:cs typeface="Arial"/>
              </a:rPr>
              <a:t>Mild, localized skin symptoms and/or swelling of lips/face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BFFFE-2105-0849-8E72-E11961C41BF1}"/>
              </a:ext>
            </a:extLst>
          </p:cNvPr>
          <p:cNvSpPr txBox="1"/>
          <p:nvPr/>
        </p:nvSpPr>
        <p:spPr>
          <a:xfrm>
            <a:off x="3419872" y="1442204"/>
            <a:ext cx="1656184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latin typeface="Arial"/>
                <a:ea typeface="MS PGothic"/>
                <a:cs typeface="Arial"/>
              </a:rPr>
              <a:t>Generalized skin reactions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39DB7-61C3-024F-BB09-083574DCF449}"/>
              </a:ext>
            </a:extLst>
          </p:cNvPr>
          <p:cNvSpPr txBox="1"/>
          <p:nvPr/>
        </p:nvSpPr>
        <p:spPr>
          <a:xfrm>
            <a:off x="5335523" y="1440448"/>
            <a:ext cx="3340935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</a:t>
            </a:r>
            <a:r>
              <a:rPr lang="en-GB" sz="1600" dirty="0">
                <a:latin typeface="Arial"/>
                <a:ea typeface="MS PGothic"/>
                <a:cs typeface="Arial"/>
              </a:rPr>
              <a:t>irway/</a:t>
            </a:r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B</a:t>
            </a:r>
            <a:r>
              <a:rPr lang="en-GB" sz="1600" dirty="0">
                <a:latin typeface="Arial"/>
                <a:ea typeface="MS PGothic"/>
                <a:cs typeface="Arial"/>
              </a:rPr>
              <a:t>reathing/</a:t>
            </a:r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C</a:t>
            </a:r>
            <a:r>
              <a:rPr lang="en-GB" sz="1600" dirty="0">
                <a:latin typeface="Arial"/>
                <a:ea typeface="MS PGothic"/>
                <a:cs typeface="Arial"/>
              </a:rPr>
              <a:t>irculation problems </a:t>
            </a:r>
            <a:r>
              <a:rPr lang="en-GB" sz="1600" u="sng" dirty="0">
                <a:latin typeface="Arial"/>
                <a:ea typeface="MS PGothic"/>
                <a:cs typeface="Arial"/>
              </a:rPr>
              <a:t>+</a:t>
            </a:r>
            <a:r>
              <a:rPr lang="en-GB" sz="1600" dirty="0">
                <a:latin typeface="Arial"/>
                <a:ea typeface="MS PGothic"/>
                <a:cs typeface="Arial"/>
              </a:rPr>
              <a:t> skin symptoms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B5BB2-8033-374F-A085-B89D1247BA70}"/>
              </a:ext>
            </a:extLst>
          </p:cNvPr>
          <p:cNvSpPr txBox="1"/>
          <p:nvPr/>
        </p:nvSpPr>
        <p:spPr>
          <a:xfrm>
            <a:off x="467544" y="3507856"/>
            <a:ext cx="4608512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latin typeface="Arial"/>
                <a:ea typeface="MS PGothic"/>
                <a:cs typeface="Arial"/>
              </a:rPr>
              <a:t>No </a:t>
            </a:r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</a:t>
            </a:r>
            <a:r>
              <a:rPr lang="en-GB" sz="1600" dirty="0">
                <a:latin typeface="Arial"/>
                <a:ea typeface="MS PGothic"/>
                <a:cs typeface="Arial"/>
              </a:rPr>
              <a:t>irway/</a:t>
            </a:r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B</a:t>
            </a:r>
            <a:r>
              <a:rPr lang="en-GB" sz="1600" dirty="0">
                <a:latin typeface="Arial"/>
                <a:ea typeface="MS PGothic"/>
                <a:cs typeface="Arial"/>
              </a:rPr>
              <a:t>reathing/</a:t>
            </a:r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C</a:t>
            </a:r>
            <a:r>
              <a:rPr lang="en-GB" sz="1600" dirty="0">
                <a:latin typeface="Arial"/>
                <a:ea typeface="MS PGothic"/>
                <a:cs typeface="Arial"/>
              </a:rPr>
              <a:t>irculation problems:</a:t>
            </a:r>
          </a:p>
          <a:p>
            <a:pPr algn="ctr"/>
            <a:r>
              <a:rPr lang="en-GB" sz="1600" b="1" dirty="0">
                <a:solidFill>
                  <a:srgbClr val="00B050"/>
                </a:solidFill>
                <a:latin typeface="Arial"/>
                <a:ea typeface="MS PGothic"/>
                <a:cs typeface="Arial"/>
              </a:rPr>
              <a:t>Not Anaphylaxis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4CF15-3364-B343-9244-0E1BE93DA96E}"/>
              </a:ext>
            </a:extLst>
          </p:cNvPr>
          <p:cNvSpPr txBox="1"/>
          <p:nvPr/>
        </p:nvSpPr>
        <p:spPr>
          <a:xfrm>
            <a:off x="5167504" y="3507855"/>
            <a:ext cx="1708752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</a:t>
            </a:r>
            <a:r>
              <a:rPr lang="en-GB" sz="1600" dirty="0">
                <a:latin typeface="Arial"/>
                <a:ea typeface="MS PGothic"/>
                <a:cs typeface="Arial"/>
              </a:rPr>
              <a:t>/</a:t>
            </a:r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B</a:t>
            </a:r>
            <a:r>
              <a:rPr lang="en-GB" sz="1600" b="1" dirty="0">
                <a:latin typeface="Arial"/>
                <a:ea typeface="MS PGothic"/>
                <a:cs typeface="Arial"/>
              </a:rPr>
              <a:t>/</a:t>
            </a:r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C</a:t>
            </a:r>
            <a:r>
              <a:rPr lang="en-GB" sz="1600" dirty="0">
                <a:latin typeface="Arial"/>
                <a:ea typeface="MS PGothic"/>
                <a:cs typeface="Arial"/>
              </a:rPr>
              <a:t> problems:</a:t>
            </a:r>
          </a:p>
          <a:p>
            <a:pPr algn="ctr"/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ANAPHYLAXIS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B9E70F-55EE-4646-BF3D-F3A681024EBB}"/>
              </a:ext>
            </a:extLst>
          </p:cNvPr>
          <p:cNvSpPr txBox="1"/>
          <p:nvPr/>
        </p:nvSpPr>
        <p:spPr>
          <a:xfrm>
            <a:off x="6967704" y="3511272"/>
            <a:ext cx="1708752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SEVERE</a:t>
            </a:r>
            <a:endParaRPr lang="en-GB" sz="1600" dirty="0">
              <a:solidFill>
                <a:schemeClr val="accent1"/>
              </a:solidFill>
              <a:latin typeface="Arial"/>
              <a:ea typeface="MS PGothic"/>
              <a:cs typeface="Arial"/>
            </a:endParaRPr>
          </a:p>
          <a:p>
            <a:pPr algn="ctr"/>
            <a:r>
              <a:rPr lang="en-GB" sz="1600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GB" sz="1600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ANAPHYLAXIS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E787F8E1-6473-CA4F-B707-BAD859A16D43}"/>
              </a:ext>
            </a:extLst>
          </p:cNvPr>
          <p:cNvSpPr/>
          <p:nvPr/>
        </p:nvSpPr>
        <p:spPr>
          <a:xfrm rot="16200000">
            <a:off x="4114800" y="-1368119"/>
            <a:ext cx="914400" cy="8208912"/>
          </a:xfrm>
          <a:prstGeom prst="triangle">
            <a:avLst>
              <a:gd name="adj" fmla="val 4571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35AE28-D767-45D2-9F13-8000A9AEC037}"/>
              </a:ext>
            </a:extLst>
          </p:cNvPr>
          <p:cNvSpPr txBox="1">
            <a:spLocks/>
          </p:cNvSpPr>
          <p:nvPr/>
        </p:nvSpPr>
        <p:spPr bwMode="auto">
          <a:xfrm>
            <a:off x="685799" y="353920"/>
            <a:ext cx="799065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kern="0" dirty="0"/>
              <a:t>Spectrum of severity</a:t>
            </a:r>
          </a:p>
        </p:txBody>
      </p:sp>
    </p:spTree>
    <p:extLst>
      <p:ext uri="{BB962C8B-B14F-4D97-AF65-F5344CB8AC3E}">
        <p14:creationId xmlns:p14="http://schemas.microsoft.com/office/powerpoint/2010/main" val="757707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C239AA6-5B2E-4FE1-8890-DD97ABEAE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053" y="131731"/>
            <a:ext cx="3528390" cy="4992544"/>
          </a:xfrm>
          <a:solidFill>
            <a:srgbClr val="008996"/>
          </a:solidFill>
          <a:ln>
            <a:solidFill>
              <a:srgbClr val="008996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81C5B3-D7EC-2746-AA87-968CABC5FD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720" y="1332629"/>
            <a:ext cx="5665689" cy="266041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C2C6B4-EA37-3B47-84B6-52A3413EA9D9}"/>
              </a:ext>
            </a:extLst>
          </p:cNvPr>
          <p:cNvCxnSpPr>
            <a:cxnSpLocks/>
          </p:cNvCxnSpPr>
          <p:nvPr/>
        </p:nvCxnSpPr>
        <p:spPr>
          <a:xfrm>
            <a:off x="5526634" y="2156058"/>
            <a:ext cx="569372" cy="0"/>
          </a:xfrm>
          <a:prstGeom prst="straightConnector1">
            <a:avLst/>
          </a:prstGeom>
          <a:ln w="53975">
            <a:solidFill>
              <a:schemeClr val="accent4">
                <a:lumMod val="85000"/>
                <a:lumOff val="1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11B6520-719A-4092-9549-BCCB87F8BDC8}"/>
              </a:ext>
            </a:extLst>
          </p:cNvPr>
          <p:cNvSpPr txBox="1">
            <a:spLocks/>
          </p:cNvSpPr>
          <p:nvPr/>
        </p:nvSpPr>
        <p:spPr bwMode="auto">
          <a:xfrm>
            <a:off x="685799" y="353920"/>
            <a:ext cx="799065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kern="0" dirty="0"/>
              <a:t>Assess using the </a:t>
            </a:r>
            <a:r>
              <a:rPr lang="en-GB" kern="0" dirty="0">
                <a:solidFill>
                  <a:srgbClr val="E90023"/>
                </a:solidFill>
              </a:rPr>
              <a:t>ABC</a:t>
            </a:r>
            <a:r>
              <a:rPr lang="en-GB" kern="0" dirty="0"/>
              <a:t>DE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30831E-9329-4981-8A7C-C50F8D328BAF}"/>
              </a:ext>
            </a:extLst>
          </p:cNvPr>
          <p:cNvSpPr txBox="1"/>
          <p:nvPr/>
        </p:nvSpPr>
        <p:spPr>
          <a:xfrm>
            <a:off x="6096006" y="1446094"/>
            <a:ext cx="2954976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AutoNum type="arabicPeriod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Life-threatening problems</a:t>
            </a:r>
          </a:p>
          <a:p>
            <a:endParaRPr lang="en-GB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Airway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hoarse voice, stridor</a:t>
            </a:r>
          </a:p>
          <a:p>
            <a:pPr marL="457200" indent="-457200">
              <a:buAutoNum type="arabicPeriod"/>
            </a:pPr>
            <a:endParaRPr lang="en-GB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Breathing</a:t>
            </a:r>
          </a:p>
          <a:p>
            <a:pPr marL="285750" indent="-285750">
              <a:buFont typeface="Wingdings" panose="05000000000000000000" pitchFamily="2" charset="2"/>
              <a:buChar char="á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 of breathing,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wheeze, fatigue, cyanosis, SpO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&lt;94%</a:t>
            </a:r>
          </a:p>
          <a:p>
            <a:endParaRPr lang="en-GB" sz="5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Circulation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low blood pressure, signs of shock, confusion, reduced consciousness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4315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F472F49-623F-B242-AA76-18E1150E5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151437"/>
              </p:ext>
            </p:extLst>
          </p:nvPr>
        </p:nvGraphicFramePr>
        <p:xfrm>
          <a:off x="665922" y="1868523"/>
          <a:ext cx="7812156" cy="1406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2156">
                  <a:extLst>
                    <a:ext uri="{9D8B030D-6E8A-4147-A177-3AD203B41FA5}">
                      <a16:colId xmlns:a16="http://schemas.microsoft.com/office/drawing/2014/main" val="1091751884"/>
                    </a:ext>
                  </a:extLst>
                </a:gridCol>
              </a:tblGrid>
              <a:tr h="58349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145887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dizziness, decreased conscious level or loss of consciousness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36903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C6C0881E-EF03-4E08-8D82-D34807D03E3A}"/>
              </a:ext>
            </a:extLst>
          </p:cNvPr>
          <p:cNvSpPr txBox="1">
            <a:spLocks/>
          </p:cNvSpPr>
          <p:nvPr/>
        </p:nvSpPr>
        <p:spPr bwMode="auto">
          <a:xfrm>
            <a:off x="685799" y="353920"/>
            <a:ext cx="799065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3399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kern="0" dirty="0"/>
              <a:t>Assess using the ABC</a:t>
            </a:r>
            <a:r>
              <a:rPr lang="en-GB" kern="0" dirty="0">
                <a:solidFill>
                  <a:srgbClr val="E90023"/>
                </a:solidFill>
              </a:rPr>
              <a:t>D</a:t>
            </a:r>
            <a:r>
              <a:rPr lang="en-GB" kern="0" dirty="0"/>
              <a:t>E approach</a:t>
            </a:r>
          </a:p>
        </p:txBody>
      </p:sp>
    </p:spTree>
    <p:extLst>
      <p:ext uri="{BB962C8B-B14F-4D97-AF65-F5344CB8AC3E}">
        <p14:creationId xmlns:p14="http://schemas.microsoft.com/office/powerpoint/2010/main" val="54251376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RCUK">
      <a:dk1>
        <a:srgbClr val="000000"/>
      </a:dk1>
      <a:lt1>
        <a:srgbClr val="FFFFFF"/>
      </a:lt1>
      <a:dk2>
        <a:srgbClr val="000000"/>
      </a:dk2>
      <a:lt2>
        <a:srgbClr val="FAC3CC"/>
      </a:lt2>
      <a:accent1>
        <a:srgbClr val="E80022"/>
      </a:accent1>
      <a:accent2>
        <a:srgbClr val="A5A5A5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LS template 8 Dec 2020.potx" id="{AFD14DE9-0B20-4A4E-821B-794997E1A94A}" vid="{3D925EAB-4B8A-408A-A30C-745371344F8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69934D297B742B9D5A6DEB6848DA7" ma:contentTypeVersion="12" ma:contentTypeDescription="Create a new document." ma:contentTypeScope="" ma:versionID="006582e435c8436eb8be5bf078154b0b">
  <xsd:schema xmlns:xsd="http://www.w3.org/2001/XMLSchema" xmlns:xs="http://www.w3.org/2001/XMLSchema" xmlns:p="http://schemas.microsoft.com/office/2006/metadata/properties" xmlns:ns2="31b5acd6-e23f-46da-96d4-29f2c1e0ab8c" xmlns:ns3="d162680f-cb16-4ced-9334-7dd8e0385855" targetNamespace="http://schemas.microsoft.com/office/2006/metadata/properties" ma:root="true" ma:fieldsID="5c17172a1ee7aebc4fa2b37f09321595" ns2:_="" ns3:_="">
    <xsd:import namespace="31b5acd6-e23f-46da-96d4-29f2c1e0ab8c"/>
    <xsd:import namespace="d162680f-cb16-4ced-9334-7dd8e03858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5acd6-e23f-46da-96d4-29f2c1e0a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62680f-cb16-4ced-9334-7dd8e038585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5F8FD8-5EE1-4F38-8AB2-453458046496}">
  <ds:schemaRefs>
    <ds:schemaRef ds:uri="31b5acd6-e23f-46da-96d4-29f2c1e0ab8c"/>
    <ds:schemaRef ds:uri="d162680f-cb16-4ced-9334-7dd8e038585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1A38A3D-FD15-4D3A-8474-A32035BCE2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D7D289-4048-43F6-98C7-3BADEF15C9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b5acd6-e23f-46da-96d4-29f2c1e0ab8c"/>
    <ds:schemaRef ds:uri="d162680f-cb16-4ced-9334-7dd8e03858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1013</Words>
  <Application>Microsoft Office PowerPoint</Application>
  <PresentationFormat>On-screen Show (16:9)</PresentationFormat>
  <Paragraphs>182</Paragraphs>
  <Slides>27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Default Design</vt:lpstr>
      <vt:lpstr>Document</vt:lpstr>
      <vt:lpstr>Anaphylaxis </vt:lpstr>
      <vt:lpstr>PowerPoint Presentation</vt:lpstr>
      <vt:lpstr>Recognising anaphylaxis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 using the ABCDE approach</vt:lpstr>
      <vt:lpstr>PowerPoint Presentation</vt:lpstr>
      <vt:lpstr>PowerPoint Presentation</vt:lpstr>
      <vt:lpstr>PowerPoint Presentation</vt:lpstr>
      <vt:lpstr>Oxygen and fluids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Discharge and follow-up</vt:lpstr>
      <vt:lpstr>PowerPoint Presentation</vt:lpstr>
      <vt:lpstr>Summary</vt:lpstr>
      <vt:lpstr>PowerPoint Presentation</vt:lpstr>
      <vt:lpstr>Anaphylaxis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 Algorithm</dc:title>
  <dc:subject>ALS in Perspective</dc:subject>
  <dc:creator>Trish Lucey</dc:creator>
  <dc:description>All rights reserved (c) Resuscitation Council (UK) 2010</dc:description>
  <cp:lastModifiedBy>Adam Benson Clarke</cp:lastModifiedBy>
  <cp:revision>16</cp:revision>
  <dcterms:created xsi:type="dcterms:W3CDTF">2020-12-09T07:58:57Z</dcterms:created>
  <dcterms:modified xsi:type="dcterms:W3CDTF">2021-12-14T13:39:54Z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0x01010006469934D297B742B9D5A6DEB6848DA7</vt:lpwstr>
  </property>
</Properties>
</file>